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4"/>
  </p:sldMasterIdLst>
  <p:notesMasterIdLst>
    <p:notesMasterId r:id="rId17"/>
  </p:notesMasterIdLst>
  <p:sldIdLst>
    <p:sldId id="374" r:id="rId5"/>
    <p:sldId id="377" r:id="rId6"/>
    <p:sldId id="1865" r:id="rId7"/>
    <p:sldId id="1867" r:id="rId8"/>
    <p:sldId id="1877" r:id="rId9"/>
    <p:sldId id="1871" r:id="rId10"/>
    <p:sldId id="406" r:id="rId11"/>
    <p:sldId id="1876" r:id="rId12"/>
    <p:sldId id="1880" r:id="rId13"/>
    <p:sldId id="1879" r:id="rId14"/>
    <p:sldId id="1881" r:id="rId15"/>
    <p:sldId id="1882" r:id="rId16"/>
  </p:sldIdLst>
  <p:sldSz cx="9144000" cy="5143500" type="screen16x9"/>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D2E1"/>
    <a:srgbClr val="C40056"/>
    <a:srgbClr val="6A88B2"/>
    <a:srgbClr val="00A9C2"/>
    <a:srgbClr val="F06010"/>
    <a:srgbClr val="F5F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0A1495-8F9A-41F3-AF76-F5818077BC5D}" v="619" dt="2021-12-13T17:51:04.951"/>
  </p1510:revLst>
</p1510:revInfo>
</file>

<file path=ppt/tableStyles.xml><?xml version="1.0" encoding="utf-8"?>
<a:tblStyleLst xmlns:a="http://schemas.openxmlformats.org/drawingml/2006/main" def="{E806A7B0-3C02-4E7A-B828-C26A76D6FC83}">
  <a:tblStyle styleId="{E806A7B0-3C02-4E7A-B828-C26A76D6FC83}"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759" autoAdjust="0"/>
  </p:normalViewPr>
  <p:slideViewPr>
    <p:cSldViewPr snapToGrid="0">
      <p:cViewPr varScale="1">
        <p:scale>
          <a:sx n="103" d="100"/>
          <a:sy n="103" d="100"/>
        </p:scale>
        <p:origin x="18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POUVERREAU" userId="2511eb8d-4797-46a5-9e5f-4b82320b616d" providerId="ADAL" clId="{FC0A1495-8F9A-41F3-AF76-F5818077BC5D}"/>
    <pc:docChg chg="undo redo custSel addSld delSld modSld sldOrd">
      <pc:chgData name="Sophie POUVERREAU" userId="2511eb8d-4797-46a5-9e5f-4b82320b616d" providerId="ADAL" clId="{FC0A1495-8F9A-41F3-AF76-F5818077BC5D}" dt="2021-12-16T09:47:49.447" v="2295" actId="20577"/>
      <pc:docMkLst>
        <pc:docMk/>
      </pc:docMkLst>
      <pc:sldChg chg="del">
        <pc:chgData name="Sophie POUVERREAU" userId="2511eb8d-4797-46a5-9e5f-4b82320b616d" providerId="ADAL" clId="{FC0A1495-8F9A-41F3-AF76-F5818077BC5D}" dt="2021-12-13T14:35:35.580" v="127" actId="47"/>
        <pc:sldMkLst>
          <pc:docMk/>
          <pc:sldMk cId="0" sldId="259"/>
        </pc:sldMkLst>
      </pc:sldChg>
      <pc:sldChg chg="addSp delSp modSp mod">
        <pc:chgData name="Sophie POUVERREAU" userId="2511eb8d-4797-46a5-9e5f-4b82320b616d" providerId="ADAL" clId="{FC0A1495-8F9A-41F3-AF76-F5818077BC5D}" dt="2021-12-13T14:31:04.040" v="39" actId="20577"/>
        <pc:sldMkLst>
          <pc:docMk/>
          <pc:sldMk cId="2624045205" sldId="374"/>
        </pc:sldMkLst>
        <pc:spChg chg="add del mod">
          <ac:chgData name="Sophie POUVERREAU" userId="2511eb8d-4797-46a5-9e5f-4b82320b616d" providerId="ADAL" clId="{FC0A1495-8F9A-41F3-AF76-F5818077BC5D}" dt="2021-12-13T14:31:04.040" v="39" actId="20577"/>
          <ac:spMkLst>
            <pc:docMk/>
            <pc:sldMk cId="2624045205" sldId="374"/>
            <ac:spMk id="8" creationId="{E88DD859-3C04-4E45-B498-E048E21C3920}"/>
          </ac:spMkLst>
        </pc:spChg>
      </pc:sldChg>
      <pc:sldChg chg="addSp delSp modSp mod">
        <pc:chgData name="Sophie POUVERREAU" userId="2511eb8d-4797-46a5-9e5f-4b82320b616d" providerId="ADAL" clId="{FC0A1495-8F9A-41F3-AF76-F5818077BC5D}" dt="2021-12-13T17:38:21.955" v="2047" actId="20577"/>
        <pc:sldMkLst>
          <pc:docMk/>
          <pc:sldMk cId="3169200508" sldId="377"/>
        </pc:sldMkLst>
        <pc:spChg chg="mod">
          <ac:chgData name="Sophie POUVERREAU" userId="2511eb8d-4797-46a5-9e5f-4b82320b616d" providerId="ADAL" clId="{FC0A1495-8F9A-41F3-AF76-F5818077BC5D}" dt="2021-12-13T14:31:29.341" v="55" actId="20577"/>
          <ac:spMkLst>
            <pc:docMk/>
            <pc:sldMk cId="3169200508" sldId="377"/>
            <ac:spMk id="3" creationId="{331788B7-FAEB-4320-8269-433C99B67143}"/>
          </ac:spMkLst>
        </pc:spChg>
        <pc:spChg chg="del">
          <ac:chgData name="Sophie POUVERREAU" userId="2511eb8d-4797-46a5-9e5f-4b82320b616d" providerId="ADAL" clId="{FC0A1495-8F9A-41F3-AF76-F5818077BC5D}" dt="2021-12-13T14:31:34.181" v="56" actId="478"/>
          <ac:spMkLst>
            <pc:docMk/>
            <pc:sldMk cId="3169200508" sldId="377"/>
            <ac:spMk id="8" creationId="{2B7C01AE-ABAE-4B0C-8594-D1412140C12A}"/>
          </ac:spMkLst>
        </pc:spChg>
        <pc:spChg chg="add del mod">
          <ac:chgData name="Sophie POUVERREAU" userId="2511eb8d-4797-46a5-9e5f-4b82320b616d" providerId="ADAL" clId="{FC0A1495-8F9A-41F3-AF76-F5818077BC5D}" dt="2021-12-13T14:31:36.121" v="57" actId="478"/>
          <ac:spMkLst>
            <pc:docMk/>
            <pc:sldMk cId="3169200508" sldId="377"/>
            <ac:spMk id="10" creationId="{45653C3C-6E2B-4B9C-82F5-7434003667E7}"/>
          </ac:spMkLst>
        </pc:spChg>
        <pc:spChg chg="add mod">
          <ac:chgData name="Sophie POUVERREAU" userId="2511eb8d-4797-46a5-9e5f-4b82320b616d" providerId="ADAL" clId="{FC0A1495-8F9A-41F3-AF76-F5818077BC5D}" dt="2021-12-13T17:38:21.955" v="2047" actId="20577"/>
          <ac:spMkLst>
            <pc:docMk/>
            <pc:sldMk cId="3169200508" sldId="377"/>
            <ac:spMk id="12" creationId="{25B82AF7-5E43-49C1-99A9-7282902D53CB}"/>
          </ac:spMkLst>
        </pc:spChg>
      </pc:sldChg>
      <pc:sldChg chg="del">
        <pc:chgData name="Sophie POUVERREAU" userId="2511eb8d-4797-46a5-9e5f-4b82320b616d" providerId="ADAL" clId="{FC0A1495-8F9A-41F3-AF76-F5818077BC5D}" dt="2021-12-13T14:35:38.995" v="130" actId="47"/>
        <pc:sldMkLst>
          <pc:docMk/>
          <pc:sldMk cId="4198085693" sldId="383"/>
        </pc:sldMkLst>
      </pc:sldChg>
      <pc:sldChg chg="del">
        <pc:chgData name="Sophie POUVERREAU" userId="2511eb8d-4797-46a5-9e5f-4b82320b616d" providerId="ADAL" clId="{FC0A1495-8F9A-41F3-AF76-F5818077BC5D}" dt="2021-12-13T17:14:42.309" v="1595" actId="47"/>
        <pc:sldMkLst>
          <pc:docMk/>
          <pc:sldMk cId="4191091398" sldId="390"/>
        </pc:sldMkLst>
      </pc:sldChg>
      <pc:sldChg chg="addSp delSp modSp mod ord">
        <pc:chgData name="Sophie POUVERREAU" userId="2511eb8d-4797-46a5-9e5f-4b82320b616d" providerId="ADAL" clId="{FC0A1495-8F9A-41F3-AF76-F5818077BC5D}" dt="2021-12-13T16:32:19.591" v="621" actId="1076"/>
        <pc:sldMkLst>
          <pc:docMk/>
          <pc:sldMk cId="490338141" sldId="406"/>
        </pc:sldMkLst>
        <pc:spChg chg="add del mod">
          <ac:chgData name="Sophie POUVERREAU" userId="2511eb8d-4797-46a5-9e5f-4b82320b616d" providerId="ADAL" clId="{FC0A1495-8F9A-41F3-AF76-F5818077BC5D}" dt="2021-12-13T16:31:38.562" v="612" actId="478"/>
          <ac:spMkLst>
            <pc:docMk/>
            <pc:sldMk cId="490338141" sldId="406"/>
            <ac:spMk id="12" creationId="{35282C4E-2212-4468-9BC9-8CBB26659D23}"/>
          </ac:spMkLst>
        </pc:spChg>
        <pc:spChg chg="mod">
          <ac:chgData name="Sophie POUVERREAU" userId="2511eb8d-4797-46a5-9e5f-4b82320b616d" providerId="ADAL" clId="{FC0A1495-8F9A-41F3-AF76-F5818077BC5D}" dt="2021-12-13T16:28:00.725" v="599" actId="20577"/>
          <ac:spMkLst>
            <pc:docMk/>
            <pc:sldMk cId="490338141" sldId="406"/>
            <ac:spMk id="128" creationId="{00000000-0000-0000-0000-000000000000}"/>
          </ac:spMkLst>
        </pc:spChg>
        <pc:spChg chg="mod">
          <ac:chgData name="Sophie POUVERREAU" userId="2511eb8d-4797-46a5-9e5f-4b82320b616d" providerId="ADAL" clId="{FC0A1495-8F9A-41F3-AF76-F5818077BC5D}" dt="2021-12-13T16:31:48.740" v="615" actId="20577"/>
          <ac:spMkLst>
            <pc:docMk/>
            <pc:sldMk cId="490338141" sldId="406"/>
            <ac:spMk id="129" creationId="{00000000-0000-0000-0000-000000000000}"/>
          </ac:spMkLst>
        </pc:spChg>
        <pc:grpChg chg="del">
          <ac:chgData name="Sophie POUVERREAU" userId="2511eb8d-4797-46a5-9e5f-4b82320b616d" providerId="ADAL" clId="{FC0A1495-8F9A-41F3-AF76-F5818077BC5D}" dt="2021-12-13T16:28:04.156" v="600" actId="478"/>
          <ac:grpSpMkLst>
            <pc:docMk/>
            <pc:sldMk cId="490338141" sldId="406"/>
            <ac:grpSpMk id="18" creationId="{E5EF3F07-9718-4897-9A85-7C046207B5B4}"/>
          </ac:grpSpMkLst>
        </pc:grpChg>
        <pc:picChg chg="mod">
          <ac:chgData name="Sophie POUVERREAU" userId="2511eb8d-4797-46a5-9e5f-4b82320b616d" providerId="ADAL" clId="{FC0A1495-8F9A-41F3-AF76-F5818077BC5D}" dt="2021-12-13T16:32:19.591" v="621" actId="1076"/>
          <ac:picMkLst>
            <pc:docMk/>
            <pc:sldMk cId="490338141" sldId="406"/>
            <ac:picMk id="2" creationId="{00000000-0000-0000-0000-000000000000}"/>
          </ac:picMkLst>
        </pc:picChg>
      </pc:sldChg>
      <pc:sldChg chg="del">
        <pc:chgData name="Sophie POUVERREAU" userId="2511eb8d-4797-46a5-9e5f-4b82320b616d" providerId="ADAL" clId="{FC0A1495-8F9A-41F3-AF76-F5818077BC5D}" dt="2021-12-13T14:35:39.886" v="131" actId="47"/>
        <pc:sldMkLst>
          <pc:docMk/>
          <pc:sldMk cId="3650734376" sldId="439"/>
        </pc:sldMkLst>
      </pc:sldChg>
      <pc:sldChg chg="del">
        <pc:chgData name="Sophie POUVERREAU" userId="2511eb8d-4797-46a5-9e5f-4b82320b616d" providerId="ADAL" clId="{FC0A1495-8F9A-41F3-AF76-F5818077BC5D}" dt="2021-12-13T17:26:48.850" v="1858" actId="47"/>
        <pc:sldMkLst>
          <pc:docMk/>
          <pc:sldMk cId="3129476558" sldId="452"/>
        </pc:sldMkLst>
      </pc:sldChg>
      <pc:sldChg chg="del">
        <pc:chgData name="Sophie POUVERREAU" userId="2511eb8d-4797-46a5-9e5f-4b82320b616d" providerId="ADAL" clId="{FC0A1495-8F9A-41F3-AF76-F5818077BC5D}" dt="2021-12-13T17:26:45.616" v="1857" actId="47"/>
        <pc:sldMkLst>
          <pc:docMk/>
          <pc:sldMk cId="4039718766" sldId="1862"/>
        </pc:sldMkLst>
      </pc:sldChg>
      <pc:sldChg chg="addSp delSp modSp mod">
        <pc:chgData name="Sophie POUVERREAU" userId="2511eb8d-4797-46a5-9e5f-4b82320b616d" providerId="ADAL" clId="{FC0A1495-8F9A-41F3-AF76-F5818077BC5D}" dt="2021-12-13T14:35:27.172" v="126" actId="255"/>
        <pc:sldMkLst>
          <pc:docMk/>
          <pc:sldMk cId="3235075959" sldId="1865"/>
        </pc:sldMkLst>
        <pc:spChg chg="mod">
          <ac:chgData name="Sophie POUVERREAU" userId="2511eb8d-4797-46a5-9e5f-4b82320b616d" providerId="ADAL" clId="{FC0A1495-8F9A-41F3-AF76-F5818077BC5D}" dt="2021-12-13T14:33:54.214" v="115" actId="20577"/>
          <ac:spMkLst>
            <pc:docMk/>
            <pc:sldMk cId="3235075959" sldId="1865"/>
            <ac:spMk id="2" creationId="{53600E3C-41E4-4614-8E25-AD4121B400FC}"/>
          </ac:spMkLst>
        </pc:spChg>
        <pc:spChg chg="del">
          <ac:chgData name="Sophie POUVERREAU" userId="2511eb8d-4797-46a5-9e5f-4b82320b616d" providerId="ADAL" clId="{FC0A1495-8F9A-41F3-AF76-F5818077BC5D}" dt="2021-12-13T14:33:57.555" v="116" actId="478"/>
          <ac:spMkLst>
            <pc:docMk/>
            <pc:sldMk cId="3235075959" sldId="1865"/>
            <ac:spMk id="3" creationId="{0AE78676-EF12-4238-A876-79C645D2A9C6}"/>
          </ac:spMkLst>
        </pc:spChg>
        <pc:spChg chg="add del mod">
          <ac:chgData name="Sophie POUVERREAU" userId="2511eb8d-4797-46a5-9e5f-4b82320b616d" providerId="ADAL" clId="{FC0A1495-8F9A-41F3-AF76-F5818077BC5D}" dt="2021-12-13T14:34:01.033" v="117" actId="478"/>
          <ac:spMkLst>
            <pc:docMk/>
            <pc:sldMk cId="3235075959" sldId="1865"/>
            <ac:spMk id="6" creationId="{609FE5EE-3F1B-4890-8A66-B0974A8ACA90}"/>
          </ac:spMkLst>
        </pc:spChg>
        <pc:spChg chg="add mod">
          <ac:chgData name="Sophie POUVERREAU" userId="2511eb8d-4797-46a5-9e5f-4b82320b616d" providerId="ADAL" clId="{FC0A1495-8F9A-41F3-AF76-F5818077BC5D}" dt="2021-12-13T14:35:08.032" v="124" actId="1076"/>
          <ac:spMkLst>
            <pc:docMk/>
            <pc:sldMk cId="3235075959" sldId="1865"/>
            <ac:spMk id="8" creationId="{03584C8F-ED13-4B4F-8E67-6C532036FE79}"/>
          </ac:spMkLst>
        </pc:spChg>
        <pc:spChg chg="add mod">
          <ac:chgData name="Sophie POUVERREAU" userId="2511eb8d-4797-46a5-9e5f-4b82320b616d" providerId="ADAL" clId="{FC0A1495-8F9A-41F3-AF76-F5818077BC5D}" dt="2021-12-13T14:35:27.172" v="126" actId="255"/>
          <ac:spMkLst>
            <pc:docMk/>
            <pc:sldMk cId="3235075959" sldId="1865"/>
            <ac:spMk id="9" creationId="{823B903C-1E1D-4EDE-B254-401F52D7CD7B}"/>
          </ac:spMkLst>
        </pc:spChg>
      </pc:sldChg>
      <pc:sldChg chg="del">
        <pc:chgData name="Sophie POUVERREAU" userId="2511eb8d-4797-46a5-9e5f-4b82320b616d" providerId="ADAL" clId="{FC0A1495-8F9A-41F3-AF76-F5818077BC5D}" dt="2021-12-13T14:35:36.618" v="128" actId="47"/>
        <pc:sldMkLst>
          <pc:docMk/>
          <pc:sldMk cId="933800007" sldId="1866"/>
        </pc:sldMkLst>
      </pc:sldChg>
      <pc:sldChg chg="addSp modSp mod modNotesTx">
        <pc:chgData name="Sophie POUVERREAU" userId="2511eb8d-4797-46a5-9e5f-4b82320b616d" providerId="ADAL" clId="{FC0A1495-8F9A-41F3-AF76-F5818077BC5D}" dt="2021-12-13T15:22:12.006" v="425" actId="1076"/>
        <pc:sldMkLst>
          <pc:docMk/>
          <pc:sldMk cId="3062937717" sldId="1867"/>
        </pc:sldMkLst>
        <pc:spChg chg="mod">
          <ac:chgData name="Sophie POUVERREAU" userId="2511eb8d-4797-46a5-9e5f-4b82320b616d" providerId="ADAL" clId="{FC0A1495-8F9A-41F3-AF76-F5818077BC5D}" dt="2021-12-13T14:35:53.456" v="150" actId="20577"/>
          <ac:spMkLst>
            <pc:docMk/>
            <pc:sldMk cId="3062937717" sldId="1867"/>
            <ac:spMk id="3" creationId="{1BF93DEF-3A08-423C-ADE1-EC916E5B3DB1}"/>
          </ac:spMkLst>
        </pc:spChg>
        <pc:spChg chg="add mod">
          <ac:chgData name="Sophie POUVERREAU" userId="2511eb8d-4797-46a5-9e5f-4b82320b616d" providerId="ADAL" clId="{FC0A1495-8F9A-41F3-AF76-F5818077BC5D}" dt="2021-12-13T15:22:12.006" v="425" actId="1076"/>
          <ac:spMkLst>
            <pc:docMk/>
            <pc:sldMk cId="3062937717" sldId="1867"/>
            <ac:spMk id="6" creationId="{E809E5CD-81E5-4AC4-AC28-8A7A8BFF4DC9}"/>
          </ac:spMkLst>
        </pc:spChg>
        <pc:spChg chg="mod">
          <ac:chgData name="Sophie POUVERREAU" userId="2511eb8d-4797-46a5-9e5f-4b82320b616d" providerId="ADAL" clId="{FC0A1495-8F9A-41F3-AF76-F5818077BC5D}" dt="2021-12-13T14:53:59.206" v="362" actId="20577"/>
          <ac:spMkLst>
            <pc:docMk/>
            <pc:sldMk cId="3062937717" sldId="1867"/>
            <ac:spMk id="7" creationId="{805333A7-1B2C-4B44-B5B3-BD2E31FBA202}"/>
          </ac:spMkLst>
        </pc:spChg>
        <pc:graphicFrameChg chg="mod modGraphic">
          <ac:chgData name="Sophie POUVERREAU" userId="2511eb8d-4797-46a5-9e5f-4b82320b616d" providerId="ADAL" clId="{FC0A1495-8F9A-41F3-AF76-F5818077BC5D}" dt="2021-12-13T14:53:51.271" v="360" actId="1076"/>
          <ac:graphicFrameMkLst>
            <pc:docMk/>
            <pc:sldMk cId="3062937717" sldId="1867"/>
            <ac:graphicFrameMk id="8" creationId="{CF61EAB1-3E75-4A40-9053-18E555EF4DAB}"/>
          </ac:graphicFrameMkLst>
        </pc:graphicFrameChg>
      </pc:sldChg>
      <pc:sldChg chg="modSp del mod ord">
        <pc:chgData name="Sophie POUVERREAU" userId="2511eb8d-4797-46a5-9e5f-4b82320b616d" providerId="ADAL" clId="{FC0A1495-8F9A-41F3-AF76-F5818077BC5D}" dt="2021-12-13T17:13:45.619" v="1594" actId="47"/>
        <pc:sldMkLst>
          <pc:docMk/>
          <pc:sldMk cId="2001506199" sldId="1869"/>
        </pc:sldMkLst>
        <pc:spChg chg="mod">
          <ac:chgData name="Sophie POUVERREAU" userId="2511eb8d-4797-46a5-9e5f-4b82320b616d" providerId="ADAL" clId="{FC0A1495-8F9A-41F3-AF76-F5818077BC5D}" dt="2021-12-13T16:48:36.055" v="751" actId="20577"/>
          <ac:spMkLst>
            <pc:docMk/>
            <pc:sldMk cId="2001506199" sldId="1869"/>
            <ac:spMk id="2" creationId="{EB3012CB-29BA-4B38-BB81-8726ED1C2409}"/>
          </ac:spMkLst>
        </pc:spChg>
        <pc:spChg chg="mod">
          <ac:chgData name="Sophie POUVERREAU" userId="2511eb8d-4797-46a5-9e5f-4b82320b616d" providerId="ADAL" clId="{FC0A1495-8F9A-41F3-AF76-F5818077BC5D}" dt="2021-12-13T16:48:55.498" v="753" actId="255"/>
          <ac:spMkLst>
            <pc:docMk/>
            <pc:sldMk cId="2001506199" sldId="1869"/>
            <ac:spMk id="3" creationId="{8F0CD93C-1014-4041-BDB9-19E8BA402A49}"/>
          </ac:spMkLst>
        </pc:spChg>
      </pc:sldChg>
      <pc:sldChg chg="modSp mod ord modNotesTx">
        <pc:chgData name="Sophie POUVERREAU" userId="2511eb8d-4797-46a5-9e5f-4b82320b616d" providerId="ADAL" clId="{FC0A1495-8F9A-41F3-AF76-F5818077BC5D}" dt="2021-12-13T17:25:56.876" v="1829"/>
        <pc:sldMkLst>
          <pc:docMk/>
          <pc:sldMk cId="1557320950" sldId="1871"/>
        </pc:sldMkLst>
        <pc:spChg chg="mod">
          <ac:chgData name="Sophie POUVERREAU" userId="2511eb8d-4797-46a5-9e5f-4b82320b616d" providerId="ADAL" clId="{FC0A1495-8F9A-41F3-AF76-F5818077BC5D}" dt="2021-12-13T17:25:24.552" v="1824" actId="20577"/>
          <ac:spMkLst>
            <pc:docMk/>
            <pc:sldMk cId="1557320950" sldId="1871"/>
            <ac:spMk id="3" creationId="{F481CB5F-2032-44DE-9A20-9560F8C7F017}"/>
          </ac:spMkLst>
        </pc:spChg>
      </pc:sldChg>
      <pc:sldChg chg="del">
        <pc:chgData name="Sophie POUVERREAU" userId="2511eb8d-4797-46a5-9e5f-4b82320b616d" providerId="ADAL" clId="{FC0A1495-8F9A-41F3-AF76-F5818077BC5D}" dt="2021-12-13T17:26:43.639" v="1856" actId="47"/>
        <pc:sldMkLst>
          <pc:docMk/>
          <pc:sldMk cId="1499018247" sldId="1873"/>
        </pc:sldMkLst>
      </pc:sldChg>
      <pc:sldChg chg="addSp modSp mod ord modNotesTx">
        <pc:chgData name="Sophie POUVERREAU" userId="2511eb8d-4797-46a5-9e5f-4b82320b616d" providerId="ADAL" clId="{FC0A1495-8F9A-41F3-AF76-F5818077BC5D}" dt="2021-12-13T16:44:45.227" v="729" actId="6549"/>
        <pc:sldMkLst>
          <pc:docMk/>
          <pc:sldMk cId="4162436340" sldId="1876"/>
        </pc:sldMkLst>
        <pc:spChg chg="mod">
          <ac:chgData name="Sophie POUVERREAU" userId="2511eb8d-4797-46a5-9e5f-4b82320b616d" providerId="ADAL" clId="{FC0A1495-8F9A-41F3-AF76-F5818077BC5D}" dt="2021-12-13T16:07:53.225" v="557" actId="20577"/>
          <ac:spMkLst>
            <pc:docMk/>
            <pc:sldMk cId="4162436340" sldId="1876"/>
            <ac:spMk id="3" creationId="{BDEAE672-3773-4808-8696-DA4A282ECE91}"/>
          </ac:spMkLst>
        </pc:spChg>
        <pc:spChg chg="add mod">
          <ac:chgData name="Sophie POUVERREAU" userId="2511eb8d-4797-46a5-9e5f-4b82320b616d" providerId="ADAL" clId="{FC0A1495-8F9A-41F3-AF76-F5818077BC5D}" dt="2021-12-13T16:44:37.132" v="728" actId="20577"/>
          <ac:spMkLst>
            <pc:docMk/>
            <pc:sldMk cId="4162436340" sldId="1876"/>
            <ac:spMk id="15" creationId="{65CF73E4-6962-446B-B6E3-79EDAD28D577}"/>
          </ac:spMkLst>
        </pc:spChg>
        <pc:spChg chg="mod">
          <ac:chgData name="Sophie POUVERREAU" userId="2511eb8d-4797-46a5-9e5f-4b82320b616d" providerId="ADAL" clId="{FC0A1495-8F9A-41F3-AF76-F5818077BC5D}" dt="2021-12-13T16:35:53.111" v="645" actId="1076"/>
          <ac:spMkLst>
            <pc:docMk/>
            <pc:sldMk cId="4162436340" sldId="1876"/>
            <ac:spMk id="52" creationId="{73841FB2-AC10-4295-B52F-EE7083B3A182}"/>
          </ac:spMkLst>
        </pc:spChg>
        <pc:spChg chg="mod">
          <ac:chgData name="Sophie POUVERREAU" userId="2511eb8d-4797-46a5-9e5f-4b82320b616d" providerId="ADAL" clId="{FC0A1495-8F9A-41F3-AF76-F5818077BC5D}" dt="2021-12-13T16:35:44.006" v="644" actId="1076"/>
          <ac:spMkLst>
            <pc:docMk/>
            <pc:sldMk cId="4162436340" sldId="1876"/>
            <ac:spMk id="53" creationId="{269CB3A6-014F-48D9-903A-DA6F836CD98F}"/>
          </ac:spMkLst>
        </pc:spChg>
        <pc:spChg chg="mod">
          <ac:chgData name="Sophie POUVERREAU" userId="2511eb8d-4797-46a5-9e5f-4b82320b616d" providerId="ADAL" clId="{FC0A1495-8F9A-41F3-AF76-F5818077BC5D}" dt="2021-12-13T16:36:03.079" v="646" actId="1076"/>
          <ac:spMkLst>
            <pc:docMk/>
            <pc:sldMk cId="4162436340" sldId="1876"/>
            <ac:spMk id="54" creationId="{0E93BCDC-B0C5-4A62-8F4D-F7BAD35A8A01}"/>
          </ac:spMkLst>
        </pc:spChg>
        <pc:spChg chg="mod">
          <ac:chgData name="Sophie POUVERREAU" userId="2511eb8d-4797-46a5-9e5f-4b82320b616d" providerId="ADAL" clId="{FC0A1495-8F9A-41F3-AF76-F5818077BC5D}" dt="2021-12-13T16:42:29.846" v="676" actId="14100"/>
          <ac:spMkLst>
            <pc:docMk/>
            <pc:sldMk cId="4162436340" sldId="1876"/>
            <ac:spMk id="55" creationId="{D9C11E36-3C62-49F2-AC27-12F674B65284}"/>
          </ac:spMkLst>
        </pc:spChg>
        <pc:spChg chg="mod">
          <ac:chgData name="Sophie POUVERREAU" userId="2511eb8d-4797-46a5-9e5f-4b82320b616d" providerId="ADAL" clId="{FC0A1495-8F9A-41F3-AF76-F5818077BC5D}" dt="2021-12-13T16:35:05.087" v="636" actId="14100"/>
          <ac:spMkLst>
            <pc:docMk/>
            <pc:sldMk cId="4162436340" sldId="1876"/>
            <ac:spMk id="57" creationId="{4221B5F2-9111-41E1-9045-0E17B14BB8B3}"/>
          </ac:spMkLst>
        </pc:spChg>
        <pc:picChg chg="add mod">
          <ac:chgData name="Sophie POUVERREAU" userId="2511eb8d-4797-46a5-9e5f-4b82320b616d" providerId="ADAL" clId="{FC0A1495-8F9A-41F3-AF76-F5818077BC5D}" dt="2021-12-13T16:42:25.927" v="675" actId="1076"/>
          <ac:picMkLst>
            <pc:docMk/>
            <pc:sldMk cId="4162436340" sldId="1876"/>
            <ac:picMk id="5" creationId="{DE17ABD0-FB4F-4C10-AAFA-03363B3D5985}"/>
          </ac:picMkLst>
        </pc:picChg>
        <pc:picChg chg="mod">
          <ac:chgData name="Sophie POUVERREAU" userId="2511eb8d-4797-46a5-9e5f-4b82320b616d" providerId="ADAL" clId="{FC0A1495-8F9A-41F3-AF76-F5818077BC5D}" dt="2021-12-13T16:35:27.503" v="642" actId="1076"/>
          <ac:picMkLst>
            <pc:docMk/>
            <pc:sldMk cId="4162436340" sldId="1876"/>
            <ac:picMk id="49" creationId="{D6663658-F648-4348-A770-057E47CFD887}"/>
          </ac:picMkLst>
        </pc:picChg>
        <pc:picChg chg="mod">
          <ac:chgData name="Sophie POUVERREAU" userId="2511eb8d-4797-46a5-9e5f-4b82320b616d" providerId="ADAL" clId="{FC0A1495-8F9A-41F3-AF76-F5818077BC5D}" dt="2021-12-13T16:35:24.135" v="641" actId="1076"/>
          <ac:picMkLst>
            <pc:docMk/>
            <pc:sldMk cId="4162436340" sldId="1876"/>
            <ac:picMk id="50" creationId="{5F1D7C0B-4C99-4E36-A137-F7A1DF461C03}"/>
          </ac:picMkLst>
        </pc:picChg>
        <pc:picChg chg="mod">
          <ac:chgData name="Sophie POUVERREAU" userId="2511eb8d-4797-46a5-9e5f-4b82320b616d" providerId="ADAL" clId="{FC0A1495-8F9A-41F3-AF76-F5818077BC5D}" dt="2021-12-13T16:35:16.592" v="640" actId="1076"/>
          <ac:picMkLst>
            <pc:docMk/>
            <pc:sldMk cId="4162436340" sldId="1876"/>
            <ac:picMk id="51" creationId="{40246AB8-2AFC-41B4-9FD5-6E4C72A4E641}"/>
          </ac:picMkLst>
        </pc:picChg>
      </pc:sldChg>
      <pc:sldChg chg="addSp delSp modSp mod ord modNotesTx">
        <pc:chgData name="Sophie POUVERREAU" userId="2511eb8d-4797-46a5-9e5f-4b82320b616d" providerId="ADAL" clId="{FC0A1495-8F9A-41F3-AF76-F5818077BC5D}" dt="2021-12-13T16:11:19.981" v="570" actId="1076"/>
        <pc:sldMkLst>
          <pc:docMk/>
          <pc:sldMk cId="1790087464" sldId="1877"/>
        </pc:sldMkLst>
        <pc:spChg chg="mod">
          <ac:chgData name="Sophie POUVERREAU" userId="2511eb8d-4797-46a5-9e5f-4b82320b616d" providerId="ADAL" clId="{FC0A1495-8F9A-41F3-AF76-F5818077BC5D}" dt="2021-12-13T15:58:16.624" v="427"/>
          <ac:spMkLst>
            <pc:docMk/>
            <pc:sldMk cId="1790087464" sldId="1877"/>
            <ac:spMk id="2" creationId="{A665301D-0C92-4000-9DFB-2B534431A96D}"/>
          </ac:spMkLst>
        </pc:spChg>
        <pc:spChg chg="add del mod">
          <ac:chgData name="Sophie POUVERREAU" userId="2511eb8d-4797-46a5-9e5f-4b82320b616d" providerId="ADAL" clId="{FC0A1495-8F9A-41F3-AF76-F5818077BC5D}" dt="2021-12-13T16:01:17.065" v="468" actId="478"/>
          <ac:spMkLst>
            <pc:docMk/>
            <pc:sldMk cId="1790087464" sldId="1877"/>
            <ac:spMk id="4" creationId="{3329AEEF-6915-4EEB-AA26-AAB90C81DCFD}"/>
          </ac:spMkLst>
        </pc:spChg>
        <pc:spChg chg="mod">
          <ac:chgData name="Sophie POUVERREAU" userId="2511eb8d-4797-46a5-9e5f-4b82320b616d" providerId="ADAL" clId="{FC0A1495-8F9A-41F3-AF76-F5818077BC5D}" dt="2021-12-13T16:11:19.981" v="570" actId="1076"/>
          <ac:spMkLst>
            <pc:docMk/>
            <pc:sldMk cId="1790087464" sldId="1877"/>
            <ac:spMk id="9" creationId="{4EBE9663-FEDF-408C-BD56-F61B6BEF90BF}"/>
          </ac:spMkLst>
        </pc:spChg>
        <pc:spChg chg="mod">
          <ac:chgData name="Sophie POUVERREAU" userId="2511eb8d-4797-46a5-9e5f-4b82320b616d" providerId="ADAL" clId="{FC0A1495-8F9A-41F3-AF76-F5818077BC5D}" dt="2021-12-13T15:59:53.846" v="446" actId="1076"/>
          <ac:spMkLst>
            <pc:docMk/>
            <pc:sldMk cId="1790087464" sldId="1877"/>
            <ac:spMk id="12" creationId="{15463BD7-A0E8-4778-8EF1-0AE2CAA95D36}"/>
          </ac:spMkLst>
        </pc:spChg>
        <pc:spChg chg="mod">
          <ac:chgData name="Sophie POUVERREAU" userId="2511eb8d-4797-46a5-9e5f-4b82320b616d" providerId="ADAL" clId="{FC0A1495-8F9A-41F3-AF76-F5818077BC5D}" dt="2021-12-13T16:01:27.743" v="469" actId="1076"/>
          <ac:spMkLst>
            <pc:docMk/>
            <pc:sldMk cId="1790087464" sldId="1877"/>
            <ac:spMk id="15" creationId="{D6A800B2-504C-425B-A429-8FDF9FD3C181}"/>
          </ac:spMkLst>
        </pc:spChg>
        <pc:spChg chg="mod">
          <ac:chgData name="Sophie POUVERREAU" userId="2511eb8d-4797-46a5-9e5f-4b82320b616d" providerId="ADAL" clId="{FC0A1495-8F9A-41F3-AF76-F5818077BC5D}" dt="2021-12-13T16:01:38.541" v="470" actId="1076"/>
          <ac:spMkLst>
            <pc:docMk/>
            <pc:sldMk cId="1790087464" sldId="1877"/>
            <ac:spMk id="16" creationId="{0B21919B-C689-40CE-92FB-82DADB01EB08}"/>
          </ac:spMkLst>
        </pc:spChg>
        <pc:spChg chg="add mod">
          <ac:chgData name="Sophie POUVERREAU" userId="2511eb8d-4797-46a5-9e5f-4b82320b616d" providerId="ADAL" clId="{FC0A1495-8F9A-41F3-AF76-F5818077BC5D}" dt="2021-12-13T16:05:36.097" v="540" actId="20577"/>
          <ac:spMkLst>
            <pc:docMk/>
            <pc:sldMk cId="1790087464" sldId="1877"/>
            <ac:spMk id="27" creationId="{4BD4649C-7811-4298-9519-BC5662EB5AC7}"/>
          </ac:spMkLst>
        </pc:spChg>
        <pc:spChg chg="mod">
          <ac:chgData name="Sophie POUVERREAU" userId="2511eb8d-4797-46a5-9e5f-4b82320b616d" providerId="ADAL" clId="{FC0A1495-8F9A-41F3-AF76-F5818077BC5D}" dt="2021-12-13T16:02:44.799" v="479" actId="1076"/>
          <ac:spMkLst>
            <pc:docMk/>
            <pc:sldMk cId="1790087464" sldId="1877"/>
            <ac:spMk id="31" creationId="{A6D3A1F7-B568-44FF-862E-07BDA4ACF6AE}"/>
          </ac:spMkLst>
        </pc:spChg>
        <pc:spChg chg="mod">
          <ac:chgData name="Sophie POUVERREAU" userId="2511eb8d-4797-46a5-9e5f-4b82320b616d" providerId="ADAL" clId="{FC0A1495-8F9A-41F3-AF76-F5818077BC5D}" dt="2021-12-13T16:02:18.864" v="476" actId="1076"/>
          <ac:spMkLst>
            <pc:docMk/>
            <pc:sldMk cId="1790087464" sldId="1877"/>
            <ac:spMk id="32" creationId="{DB58E5BB-2E24-4139-BDC1-DB973634A2BD}"/>
          </ac:spMkLst>
        </pc:spChg>
        <pc:spChg chg="mod">
          <ac:chgData name="Sophie POUVERREAU" userId="2511eb8d-4797-46a5-9e5f-4b82320b616d" providerId="ADAL" clId="{FC0A1495-8F9A-41F3-AF76-F5818077BC5D}" dt="2021-12-13T16:02:51.981" v="480" actId="1076"/>
          <ac:spMkLst>
            <pc:docMk/>
            <pc:sldMk cId="1790087464" sldId="1877"/>
            <ac:spMk id="33" creationId="{04CA2C4F-E289-4BA8-819A-98B4E120CA0D}"/>
          </ac:spMkLst>
        </pc:spChg>
        <pc:spChg chg="mod">
          <ac:chgData name="Sophie POUVERREAU" userId="2511eb8d-4797-46a5-9e5f-4b82320b616d" providerId="ADAL" clId="{FC0A1495-8F9A-41F3-AF76-F5818077BC5D}" dt="2021-12-13T16:02:55.132" v="481" actId="1076"/>
          <ac:spMkLst>
            <pc:docMk/>
            <pc:sldMk cId="1790087464" sldId="1877"/>
            <ac:spMk id="34" creationId="{5A6E8B1F-8E34-497B-BB55-307D6C8C7FF4}"/>
          </ac:spMkLst>
        </pc:spChg>
        <pc:spChg chg="mod">
          <ac:chgData name="Sophie POUVERREAU" userId="2511eb8d-4797-46a5-9e5f-4b82320b616d" providerId="ADAL" clId="{FC0A1495-8F9A-41F3-AF76-F5818077BC5D}" dt="2021-12-13T16:01:51.924" v="474" actId="20577"/>
          <ac:spMkLst>
            <pc:docMk/>
            <pc:sldMk cId="1790087464" sldId="1877"/>
            <ac:spMk id="35" creationId="{8ACF8BF3-7C95-47D0-A8BD-5C04A16B0DFB}"/>
          </ac:spMkLst>
        </pc:spChg>
        <pc:picChg chg="mod">
          <ac:chgData name="Sophie POUVERREAU" userId="2511eb8d-4797-46a5-9e5f-4b82320b616d" providerId="ADAL" clId="{FC0A1495-8F9A-41F3-AF76-F5818077BC5D}" dt="2021-12-13T16:11:14.568" v="569" actId="1076"/>
          <ac:picMkLst>
            <pc:docMk/>
            <pc:sldMk cId="1790087464" sldId="1877"/>
            <ac:picMk id="10" creationId="{4BC05DCB-39E0-44B6-AF2C-7AC110C933D2}"/>
          </ac:picMkLst>
        </pc:picChg>
        <pc:picChg chg="mod">
          <ac:chgData name="Sophie POUVERREAU" userId="2511eb8d-4797-46a5-9e5f-4b82320b616d" providerId="ADAL" clId="{FC0A1495-8F9A-41F3-AF76-F5818077BC5D}" dt="2021-12-13T16:00:15.060" v="457" actId="1076"/>
          <ac:picMkLst>
            <pc:docMk/>
            <pc:sldMk cId="1790087464" sldId="1877"/>
            <ac:picMk id="24" creationId="{D288CBED-E57B-4F97-9AEA-BFFA2444683B}"/>
          </ac:picMkLst>
        </pc:picChg>
        <pc:picChg chg="mod">
          <ac:chgData name="Sophie POUVERREAU" userId="2511eb8d-4797-46a5-9e5f-4b82320b616d" providerId="ADAL" clId="{FC0A1495-8F9A-41F3-AF76-F5818077BC5D}" dt="2021-12-13T16:00:41.223" v="460" actId="1076"/>
          <ac:picMkLst>
            <pc:docMk/>
            <pc:sldMk cId="1790087464" sldId="1877"/>
            <ac:picMk id="26" creationId="{AE2C4576-9F46-4478-971D-2E95C91FC14F}"/>
          </ac:picMkLst>
        </pc:picChg>
        <pc:picChg chg="mod">
          <ac:chgData name="Sophie POUVERREAU" userId="2511eb8d-4797-46a5-9e5f-4b82320b616d" providerId="ADAL" clId="{FC0A1495-8F9A-41F3-AF76-F5818077BC5D}" dt="2021-12-13T16:00:35.502" v="459" actId="1076"/>
          <ac:picMkLst>
            <pc:docMk/>
            <pc:sldMk cId="1790087464" sldId="1877"/>
            <ac:picMk id="28" creationId="{8C0C0840-7C08-42CE-B430-681CD69B113D}"/>
          </ac:picMkLst>
        </pc:picChg>
        <pc:picChg chg="mod">
          <ac:chgData name="Sophie POUVERREAU" userId="2511eb8d-4797-46a5-9e5f-4b82320b616d" providerId="ADAL" clId="{FC0A1495-8F9A-41F3-AF76-F5818077BC5D}" dt="2021-12-13T16:00:22.654" v="458" actId="1076"/>
          <ac:picMkLst>
            <pc:docMk/>
            <pc:sldMk cId="1790087464" sldId="1877"/>
            <ac:picMk id="30" creationId="{ED12F54D-A8A6-4687-9F17-85DA088E68EA}"/>
          </ac:picMkLst>
        </pc:picChg>
      </pc:sldChg>
      <pc:sldChg chg="del">
        <pc:chgData name="Sophie POUVERREAU" userId="2511eb8d-4797-46a5-9e5f-4b82320b616d" providerId="ADAL" clId="{FC0A1495-8F9A-41F3-AF76-F5818077BC5D}" dt="2021-12-13T14:35:37.244" v="129" actId="47"/>
        <pc:sldMkLst>
          <pc:docMk/>
          <pc:sldMk cId="1929652811" sldId="1878"/>
        </pc:sldMkLst>
      </pc:sldChg>
      <pc:sldChg chg="modSp mod ord">
        <pc:chgData name="Sophie POUVERREAU" userId="2511eb8d-4797-46a5-9e5f-4b82320b616d" providerId="ADAL" clId="{FC0A1495-8F9A-41F3-AF76-F5818077BC5D}" dt="2021-12-16T09:44:18.876" v="2294" actId="20577"/>
        <pc:sldMkLst>
          <pc:docMk/>
          <pc:sldMk cId="3563833383" sldId="1879"/>
        </pc:sldMkLst>
        <pc:spChg chg="mod">
          <ac:chgData name="Sophie POUVERREAU" userId="2511eb8d-4797-46a5-9e5f-4b82320b616d" providerId="ADAL" clId="{FC0A1495-8F9A-41F3-AF76-F5818077BC5D}" dt="2021-12-13T17:15:12.427" v="1617" actId="20577"/>
          <ac:spMkLst>
            <pc:docMk/>
            <pc:sldMk cId="3563833383" sldId="1879"/>
            <ac:spMk id="2" creationId="{E776A3D2-6396-4DDF-AE1F-6B820D89BD3C}"/>
          </ac:spMkLst>
        </pc:spChg>
        <pc:spChg chg="mod">
          <ac:chgData name="Sophie POUVERREAU" userId="2511eb8d-4797-46a5-9e5f-4b82320b616d" providerId="ADAL" clId="{FC0A1495-8F9A-41F3-AF76-F5818077BC5D}" dt="2021-12-16T09:44:18.876" v="2294" actId="20577"/>
          <ac:spMkLst>
            <pc:docMk/>
            <pc:sldMk cId="3563833383" sldId="1879"/>
            <ac:spMk id="5" creationId="{0A7F14E4-CB35-498A-9104-8D10DA3BA3A9}"/>
          </ac:spMkLst>
        </pc:spChg>
        <pc:picChg chg="mod">
          <ac:chgData name="Sophie POUVERREAU" userId="2511eb8d-4797-46a5-9e5f-4b82320b616d" providerId="ADAL" clId="{FC0A1495-8F9A-41F3-AF76-F5818077BC5D}" dt="2021-12-13T17:15:52.228" v="1623" actId="1076"/>
          <ac:picMkLst>
            <pc:docMk/>
            <pc:sldMk cId="3563833383" sldId="1879"/>
            <ac:picMk id="7" creationId="{8D63ADA9-E617-43CA-A6D6-925DA7A5ABFC}"/>
          </ac:picMkLst>
        </pc:picChg>
      </pc:sldChg>
      <pc:sldChg chg="addSp delSp modSp add mod modNotesTx">
        <pc:chgData name="Sophie POUVERREAU" userId="2511eb8d-4797-46a5-9e5f-4b82320b616d" providerId="ADAL" clId="{FC0A1495-8F9A-41F3-AF76-F5818077BC5D}" dt="2021-12-13T17:19:04.044" v="1686" actId="6549"/>
        <pc:sldMkLst>
          <pc:docMk/>
          <pc:sldMk cId="903170567" sldId="1880"/>
        </pc:sldMkLst>
        <pc:spChg chg="del mod">
          <ac:chgData name="Sophie POUVERREAU" userId="2511eb8d-4797-46a5-9e5f-4b82320b616d" providerId="ADAL" clId="{FC0A1495-8F9A-41F3-AF76-F5818077BC5D}" dt="2021-12-13T16:50:35.260" v="756" actId="478"/>
          <ac:spMkLst>
            <pc:docMk/>
            <pc:sldMk cId="903170567" sldId="1880"/>
            <ac:spMk id="3" creationId="{8F0CD93C-1014-4041-BDB9-19E8BA402A49}"/>
          </ac:spMkLst>
        </pc:spChg>
        <pc:spChg chg="del">
          <ac:chgData name="Sophie POUVERREAU" userId="2511eb8d-4797-46a5-9e5f-4b82320b616d" providerId="ADAL" clId="{FC0A1495-8F9A-41F3-AF76-F5818077BC5D}" dt="2021-12-13T17:01:25.125" v="1280" actId="478"/>
          <ac:spMkLst>
            <pc:docMk/>
            <pc:sldMk cId="903170567" sldId="1880"/>
            <ac:spMk id="5" creationId="{2CC74FE4-34C8-4457-A4EA-44BFD4CC357B}"/>
          </ac:spMkLst>
        </pc:spChg>
        <pc:spChg chg="del mod">
          <ac:chgData name="Sophie POUVERREAU" userId="2511eb8d-4797-46a5-9e5f-4b82320b616d" providerId="ADAL" clId="{FC0A1495-8F9A-41F3-AF76-F5818077BC5D}" dt="2021-12-13T17:01:27.407" v="1282" actId="478"/>
          <ac:spMkLst>
            <pc:docMk/>
            <pc:sldMk cId="903170567" sldId="1880"/>
            <ac:spMk id="6" creationId="{9C6780E9-952D-4538-AFAC-E6D5631FD7BB}"/>
          </ac:spMkLst>
        </pc:spChg>
        <pc:spChg chg="del">
          <ac:chgData name="Sophie POUVERREAU" userId="2511eb8d-4797-46a5-9e5f-4b82320b616d" providerId="ADAL" clId="{FC0A1495-8F9A-41F3-AF76-F5818077BC5D}" dt="2021-12-13T17:01:49.445" v="1290" actId="478"/>
          <ac:spMkLst>
            <pc:docMk/>
            <pc:sldMk cId="903170567" sldId="1880"/>
            <ac:spMk id="7" creationId="{B567FBB4-5223-4783-8E0F-43C8E5E301F3}"/>
          </ac:spMkLst>
        </pc:spChg>
        <pc:spChg chg="del">
          <ac:chgData name="Sophie POUVERREAU" userId="2511eb8d-4797-46a5-9e5f-4b82320b616d" providerId="ADAL" clId="{FC0A1495-8F9A-41F3-AF76-F5818077BC5D}" dt="2021-12-13T17:01:51.115" v="1291" actId="478"/>
          <ac:spMkLst>
            <pc:docMk/>
            <pc:sldMk cId="903170567" sldId="1880"/>
            <ac:spMk id="8" creationId="{F4B1DDDE-BAFD-4595-A00F-9A8BE2BA7266}"/>
          </ac:spMkLst>
        </pc:spChg>
        <pc:spChg chg="del">
          <ac:chgData name="Sophie POUVERREAU" userId="2511eb8d-4797-46a5-9e5f-4b82320b616d" providerId="ADAL" clId="{FC0A1495-8F9A-41F3-AF76-F5818077BC5D}" dt="2021-12-13T17:01:29.805" v="1284" actId="478"/>
          <ac:spMkLst>
            <pc:docMk/>
            <pc:sldMk cId="903170567" sldId="1880"/>
            <ac:spMk id="9" creationId="{B053557A-5DD1-4B5D-AF72-311BBC5F28A1}"/>
          </ac:spMkLst>
        </pc:spChg>
        <pc:spChg chg="del">
          <ac:chgData name="Sophie POUVERREAU" userId="2511eb8d-4797-46a5-9e5f-4b82320b616d" providerId="ADAL" clId="{FC0A1495-8F9A-41F3-AF76-F5818077BC5D}" dt="2021-12-13T17:01:28.356" v="1283" actId="478"/>
          <ac:spMkLst>
            <pc:docMk/>
            <pc:sldMk cId="903170567" sldId="1880"/>
            <ac:spMk id="10" creationId="{E21C9806-E17A-4D40-9FC9-B935429F805B}"/>
          </ac:spMkLst>
        </pc:spChg>
        <pc:spChg chg="del">
          <ac:chgData name="Sophie POUVERREAU" userId="2511eb8d-4797-46a5-9e5f-4b82320b616d" providerId="ADAL" clId="{FC0A1495-8F9A-41F3-AF76-F5818077BC5D}" dt="2021-12-13T17:01:52.527" v="1292" actId="478"/>
          <ac:spMkLst>
            <pc:docMk/>
            <pc:sldMk cId="903170567" sldId="1880"/>
            <ac:spMk id="11" creationId="{0352E00B-E054-4C4C-8D0F-53EE4BE6EFEB}"/>
          </ac:spMkLst>
        </pc:spChg>
        <pc:spChg chg="del">
          <ac:chgData name="Sophie POUVERREAU" userId="2511eb8d-4797-46a5-9e5f-4b82320b616d" providerId="ADAL" clId="{FC0A1495-8F9A-41F3-AF76-F5818077BC5D}" dt="2021-12-13T17:01:33.076" v="1286" actId="478"/>
          <ac:spMkLst>
            <pc:docMk/>
            <pc:sldMk cId="903170567" sldId="1880"/>
            <ac:spMk id="12" creationId="{79B7AB46-05B3-455B-BA23-8084A5249849}"/>
          </ac:spMkLst>
        </pc:spChg>
        <pc:spChg chg="del">
          <ac:chgData name="Sophie POUVERREAU" userId="2511eb8d-4797-46a5-9e5f-4b82320b616d" providerId="ADAL" clId="{FC0A1495-8F9A-41F3-AF76-F5818077BC5D}" dt="2021-12-13T17:01:31.606" v="1285" actId="478"/>
          <ac:spMkLst>
            <pc:docMk/>
            <pc:sldMk cId="903170567" sldId="1880"/>
            <ac:spMk id="13" creationId="{B3580406-8647-4B67-8EA9-DBDA41811F5C}"/>
          </ac:spMkLst>
        </pc:spChg>
        <pc:spChg chg="del mod">
          <ac:chgData name="Sophie POUVERREAU" userId="2511eb8d-4797-46a5-9e5f-4b82320b616d" providerId="ADAL" clId="{FC0A1495-8F9A-41F3-AF76-F5818077BC5D}" dt="2021-12-13T17:01:35.886" v="1288" actId="478"/>
          <ac:spMkLst>
            <pc:docMk/>
            <pc:sldMk cId="903170567" sldId="1880"/>
            <ac:spMk id="14" creationId="{F584B2F1-3325-482A-A8DA-432DDFE7FB11}"/>
          </ac:spMkLst>
        </pc:spChg>
        <pc:spChg chg="add del mod">
          <ac:chgData name="Sophie POUVERREAU" userId="2511eb8d-4797-46a5-9e5f-4b82320b616d" providerId="ADAL" clId="{FC0A1495-8F9A-41F3-AF76-F5818077BC5D}" dt="2021-12-13T17:15:20.597" v="1618" actId="478"/>
          <ac:spMkLst>
            <pc:docMk/>
            <pc:sldMk cId="903170567" sldId="1880"/>
            <ac:spMk id="17" creationId="{0CABB563-D6DF-43A9-8587-B53E56C9DCB3}"/>
          </ac:spMkLst>
        </pc:spChg>
        <pc:graphicFrameChg chg="add mod modGraphic">
          <ac:chgData name="Sophie POUVERREAU" userId="2511eb8d-4797-46a5-9e5f-4b82320b616d" providerId="ADAL" clId="{FC0A1495-8F9A-41F3-AF76-F5818077BC5D}" dt="2021-12-13T17:18:58.550" v="1685" actId="14100"/>
          <ac:graphicFrameMkLst>
            <pc:docMk/>
            <pc:sldMk cId="903170567" sldId="1880"/>
            <ac:graphicFrameMk id="15" creationId="{CBCAC9B1-F793-44AA-9FC8-FDE9B54AF4D6}"/>
          </ac:graphicFrameMkLst>
        </pc:graphicFrameChg>
        <pc:picChg chg="del">
          <ac:chgData name="Sophie POUVERREAU" userId="2511eb8d-4797-46a5-9e5f-4b82320b616d" providerId="ADAL" clId="{FC0A1495-8F9A-41F3-AF76-F5818077BC5D}" dt="2021-12-13T17:02:04.234" v="1295" actId="478"/>
          <ac:picMkLst>
            <pc:docMk/>
            <pc:sldMk cId="903170567" sldId="1880"/>
            <ac:picMk id="4104" creationId="{DF236F37-07BD-4219-9465-79F1D12A18BA}"/>
          </ac:picMkLst>
        </pc:picChg>
      </pc:sldChg>
      <pc:sldChg chg="modSp new del mod">
        <pc:chgData name="Sophie POUVERREAU" userId="2511eb8d-4797-46a5-9e5f-4b82320b616d" providerId="ADAL" clId="{FC0A1495-8F9A-41F3-AF76-F5818077BC5D}" dt="2021-12-13T17:13:39.276" v="1593" actId="47"/>
        <pc:sldMkLst>
          <pc:docMk/>
          <pc:sldMk cId="2514162801" sldId="1881"/>
        </pc:sldMkLst>
        <pc:spChg chg="mod">
          <ac:chgData name="Sophie POUVERREAU" userId="2511eb8d-4797-46a5-9e5f-4b82320b616d" providerId="ADAL" clId="{FC0A1495-8F9A-41F3-AF76-F5818077BC5D}" dt="2021-12-13T16:53:20.339" v="882" actId="20577"/>
          <ac:spMkLst>
            <pc:docMk/>
            <pc:sldMk cId="2514162801" sldId="1881"/>
            <ac:spMk id="2" creationId="{070DA174-1F07-4786-9C72-F59B1CB16985}"/>
          </ac:spMkLst>
        </pc:spChg>
      </pc:sldChg>
      <pc:sldChg chg="addSp delSp modSp new mod">
        <pc:chgData name="Sophie POUVERREAU" userId="2511eb8d-4797-46a5-9e5f-4b82320b616d" providerId="ADAL" clId="{FC0A1495-8F9A-41F3-AF76-F5818077BC5D}" dt="2021-12-13T17:24:45.661" v="1798" actId="20577"/>
        <pc:sldMkLst>
          <pc:docMk/>
          <pc:sldMk cId="3569059142" sldId="1881"/>
        </pc:sldMkLst>
        <pc:spChg chg="mod">
          <ac:chgData name="Sophie POUVERREAU" userId="2511eb8d-4797-46a5-9e5f-4b82320b616d" providerId="ADAL" clId="{FC0A1495-8F9A-41F3-AF76-F5818077BC5D}" dt="2021-12-13T17:17:07.221" v="1681" actId="20577"/>
          <ac:spMkLst>
            <pc:docMk/>
            <pc:sldMk cId="3569059142" sldId="1881"/>
            <ac:spMk id="2" creationId="{E6336E7B-C95A-498E-AE76-CE912A2F721A}"/>
          </ac:spMkLst>
        </pc:spChg>
        <pc:spChg chg="add mod">
          <ac:chgData name="Sophie POUVERREAU" userId="2511eb8d-4797-46a5-9e5f-4b82320b616d" providerId="ADAL" clId="{FC0A1495-8F9A-41F3-AF76-F5818077BC5D}" dt="2021-12-13T17:22:36.204" v="1719" actId="21"/>
          <ac:spMkLst>
            <pc:docMk/>
            <pc:sldMk cId="3569059142" sldId="1881"/>
            <ac:spMk id="5" creationId="{FE6314AB-CD78-478C-8CB5-11C4D63145E6}"/>
          </ac:spMkLst>
        </pc:spChg>
        <pc:spChg chg="add del mod">
          <ac:chgData name="Sophie POUVERREAU" userId="2511eb8d-4797-46a5-9e5f-4b82320b616d" providerId="ADAL" clId="{FC0A1495-8F9A-41F3-AF76-F5818077BC5D}" dt="2021-12-13T17:22:09.040" v="1715" actId="478"/>
          <ac:spMkLst>
            <pc:docMk/>
            <pc:sldMk cId="3569059142" sldId="1881"/>
            <ac:spMk id="6" creationId="{ADB10745-97C7-43E3-9F8C-22661CF0C001}"/>
          </ac:spMkLst>
        </pc:spChg>
        <pc:spChg chg="add mod">
          <ac:chgData name="Sophie POUVERREAU" userId="2511eb8d-4797-46a5-9e5f-4b82320b616d" providerId="ADAL" clId="{FC0A1495-8F9A-41F3-AF76-F5818077BC5D}" dt="2021-12-13T17:24:45.661" v="1798" actId="20577"/>
          <ac:spMkLst>
            <pc:docMk/>
            <pc:sldMk cId="3569059142" sldId="1881"/>
            <ac:spMk id="7" creationId="{CDA44F2A-04F3-42A8-B127-BB57CCF68B6A}"/>
          </ac:spMkLst>
        </pc:spChg>
      </pc:sldChg>
      <pc:sldChg chg="addSp delSp modSp new mod">
        <pc:chgData name="Sophie POUVERREAU" userId="2511eb8d-4797-46a5-9e5f-4b82320b616d" providerId="ADAL" clId="{FC0A1495-8F9A-41F3-AF76-F5818077BC5D}" dt="2021-12-16T09:47:49.447" v="2295" actId="20577"/>
        <pc:sldMkLst>
          <pc:docMk/>
          <pc:sldMk cId="769646861" sldId="1882"/>
        </pc:sldMkLst>
        <pc:spChg chg="mod">
          <ac:chgData name="Sophie POUVERREAU" userId="2511eb8d-4797-46a5-9e5f-4b82320b616d" providerId="ADAL" clId="{FC0A1495-8F9A-41F3-AF76-F5818077BC5D}" dt="2021-12-13T17:38:37.097" v="2058" actId="20577"/>
          <ac:spMkLst>
            <pc:docMk/>
            <pc:sldMk cId="769646861" sldId="1882"/>
            <ac:spMk id="2" creationId="{2EC2D726-5EAA-4162-AD22-527DFE4C939D}"/>
          </ac:spMkLst>
        </pc:spChg>
        <pc:spChg chg="add mod">
          <ac:chgData name="Sophie POUVERREAU" userId="2511eb8d-4797-46a5-9e5f-4b82320b616d" providerId="ADAL" clId="{FC0A1495-8F9A-41F3-AF76-F5818077BC5D}" dt="2021-12-16T09:47:49.447" v="2295" actId="20577"/>
          <ac:spMkLst>
            <pc:docMk/>
            <pc:sldMk cId="769646861" sldId="1882"/>
            <ac:spMk id="4" creationId="{32E9E732-B052-42B4-864A-4B5B263C797F}"/>
          </ac:spMkLst>
        </pc:spChg>
        <pc:spChg chg="add del mod">
          <ac:chgData name="Sophie POUVERREAU" userId="2511eb8d-4797-46a5-9e5f-4b82320b616d" providerId="ADAL" clId="{FC0A1495-8F9A-41F3-AF76-F5818077BC5D}" dt="2021-12-13T17:48:12.597" v="2214" actId="478"/>
          <ac:spMkLst>
            <pc:docMk/>
            <pc:sldMk cId="769646861" sldId="1882"/>
            <ac:spMk id="6" creationId="{49E67F0F-D356-450E-AFFD-1D63586727AA}"/>
          </ac:spMkLst>
        </pc:spChg>
        <pc:spChg chg="add mod">
          <ac:chgData name="Sophie POUVERREAU" userId="2511eb8d-4797-46a5-9e5f-4b82320b616d" providerId="ADAL" clId="{FC0A1495-8F9A-41F3-AF76-F5818077BC5D}" dt="2021-12-13T17:51:49.850" v="2291" actId="1076"/>
          <ac:spMkLst>
            <pc:docMk/>
            <pc:sldMk cId="769646861" sldId="1882"/>
            <ac:spMk id="7" creationId="{33D72139-A40B-42F1-906E-F65C428A64BB}"/>
          </ac:spMkLst>
        </pc:spChg>
        <pc:graphicFrameChg chg="add mod modGraphic">
          <ac:chgData name="Sophie POUVERREAU" userId="2511eb8d-4797-46a5-9e5f-4b82320b616d" providerId="ADAL" clId="{FC0A1495-8F9A-41F3-AF76-F5818077BC5D}" dt="2021-12-13T17:51:04.951" v="2283"/>
          <ac:graphicFrameMkLst>
            <pc:docMk/>
            <pc:sldMk cId="769646861" sldId="1882"/>
            <ac:graphicFrameMk id="5" creationId="{37EDF05A-0544-4628-958E-92E580C66832}"/>
          </ac:graphicFrameMkLst>
        </pc:graphicFrameChg>
      </pc:sldChg>
      <pc:sldMasterChg chg="delSldLayout">
        <pc:chgData name="Sophie POUVERREAU" userId="2511eb8d-4797-46a5-9e5f-4b82320b616d" providerId="ADAL" clId="{FC0A1495-8F9A-41F3-AF76-F5818077BC5D}" dt="2021-12-13T17:26:43.639" v="1856" actId="47"/>
        <pc:sldMasterMkLst>
          <pc:docMk/>
          <pc:sldMasterMk cId="0" sldId="2147483660"/>
        </pc:sldMasterMkLst>
        <pc:sldLayoutChg chg="del">
          <pc:chgData name="Sophie POUVERREAU" userId="2511eb8d-4797-46a5-9e5f-4b82320b616d" providerId="ADAL" clId="{FC0A1495-8F9A-41F3-AF76-F5818077BC5D}" dt="2021-12-13T17:26:43.639" v="1856" actId="47"/>
          <pc:sldLayoutMkLst>
            <pc:docMk/>
            <pc:sldMasterMk cId="0" sldId="2147483660"/>
            <pc:sldLayoutMk cId="0" sldId="2147483649"/>
          </pc:sldLayoutMkLst>
        </pc:sldLayoutChg>
        <pc:sldLayoutChg chg="del">
          <pc:chgData name="Sophie POUVERREAU" userId="2511eb8d-4797-46a5-9e5f-4b82320b616d" providerId="ADAL" clId="{FC0A1495-8F9A-41F3-AF76-F5818077BC5D}" dt="2021-12-13T17:14:42.309" v="1595" actId="47"/>
          <pc:sldLayoutMkLst>
            <pc:docMk/>
            <pc:sldMasterMk cId="0" sldId="2147483660"/>
            <pc:sldLayoutMk cId="3346091730" sldId="2147483670"/>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A814E7-1C6C-4350-B896-DE89E705BA42}" type="doc">
      <dgm:prSet loTypeId="urn:microsoft.com/office/officeart/2005/8/layout/chevron2" loCatId="process" qsTypeId="urn:microsoft.com/office/officeart/2005/8/quickstyle/simple1" qsCatId="simple" csTypeId="urn:microsoft.com/office/officeart/2005/8/colors/accent1_4" csCatId="accent1" phldr="1"/>
      <dgm:spPr/>
      <dgm:t>
        <a:bodyPr/>
        <a:lstStyle/>
        <a:p>
          <a:endParaRPr lang="en-US"/>
        </a:p>
      </dgm:t>
    </dgm:pt>
    <dgm:pt modelId="{E1867BB0-16B6-4894-862E-F0FDABD472D7}">
      <dgm:prSet phldrT="[Texte]"/>
      <dgm:spPr/>
      <dgm:t>
        <a:bodyPr/>
        <a:lstStyle/>
        <a:p>
          <a:r>
            <a:rPr lang="fr-FR" dirty="0">
              <a:latin typeface="Fira Sans" panose="020B0503050000020004" pitchFamily="34" charset="0"/>
            </a:rPr>
            <a:t>Dès maintenant</a:t>
          </a:r>
          <a:endParaRPr lang="en-US" dirty="0">
            <a:latin typeface="Fira Sans" panose="020B0503050000020004" pitchFamily="34" charset="0"/>
          </a:endParaRPr>
        </a:p>
      </dgm:t>
    </dgm:pt>
    <dgm:pt modelId="{5AB9AF4E-AA69-4AA1-8704-060BFC7D5EB0}" type="parTrans" cxnId="{C7A7ACEB-CE2E-4EF0-8882-05862C566180}">
      <dgm:prSet/>
      <dgm:spPr/>
      <dgm:t>
        <a:bodyPr/>
        <a:lstStyle/>
        <a:p>
          <a:endParaRPr lang="en-US">
            <a:latin typeface="Fira Sans" panose="020B0503050000020004" pitchFamily="34" charset="0"/>
          </a:endParaRPr>
        </a:p>
      </dgm:t>
    </dgm:pt>
    <dgm:pt modelId="{A201CC71-E8B2-40A4-9DDB-9E2791A995EC}" type="sibTrans" cxnId="{C7A7ACEB-CE2E-4EF0-8882-05862C566180}">
      <dgm:prSet/>
      <dgm:spPr/>
      <dgm:t>
        <a:bodyPr/>
        <a:lstStyle/>
        <a:p>
          <a:endParaRPr lang="en-US">
            <a:latin typeface="Fira Sans" panose="020B0503050000020004" pitchFamily="34" charset="0"/>
          </a:endParaRPr>
        </a:p>
      </dgm:t>
    </dgm:pt>
    <dgm:pt modelId="{5035FE3A-B158-4AAF-AA75-28D39287A397}">
      <dgm:prSet phldrT="[Texte]"/>
      <dgm:spPr/>
      <dgm:t>
        <a:bodyPr/>
        <a:lstStyle/>
        <a:p>
          <a:r>
            <a:rPr lang="fr-FR" dirty="0">
              <a:latin typeface="Fira Sans" panose="020B0503050000020004" pitchFamily="34" charset="0"/>
            </a:rPr>
            <a:t>A partir du 01/01/2022</a:t>
          </a:r>
          <a:endParaRPr lang="en-US" dirty="0">
            <a:latin typeface="Fira Sans" panose="020B0503050000020004" pitchFamily="34" charset="0"/>
          </a:endParaRPr>
        </a:p>
      </dgm:t>
    </dgm:pt>
    <dgm:pt modelId="{05A07A70-7069-4A4F-9191-D38F99AD4A59}" type="parTrans" cxnId="{8BB5973E-746E-4DBD-9DCC-BB2B71617F0A}">
      <dgm:prSet/>
      <dgm:spPr/>
      <dgm:t>
        <a:bodyPr/>
        <a:lstStyle/>
        <a:p>
          <a:endParaRPr lang="en-US">
            <a:latin typeface="Fira Sans" panose="020B0503050000020004" pitchFamily="34" charset="0"/>
          </a:endParaRPr>
        </a:p>
      </dgm:t>
    </dgm:pt>
    <dgm:pt modelId="{A685505C-78D4-4475-A71F-704A42BBAB3C}" type="sibTrans" cxnId="{8BB5973E-746E-4DBD-9DCC-BB2B71617F0A}">
      <dgm:prSet/>
      <dgm:spPr/>
      <dgm:t>
        <a:bodyPr/>
        <a:lstStyle/>
        <a:p>
          <a:endParaRPr lang="en-US">
            <a:latin typeface="Fira Sans" panose="020B0503050000020004" pitchFamily="34" charset="0"/>
          </a:endParaRPr>
        </a:p>
      </dgm:t>
    </dgm:pt>
    <dgm:pt modelId="{D15F269C-EDC3-454F-9F0F-F3A18AE02123}">
      <dgm:prSet phldrT="[Texte]"/>
      <dgm:spPr/>
      <dgm:t>
        <a:bodyPr/>
        <a:lstStyle/>
        <a:p>
          <a:r>
            <a:rPr lang="fr-FR" dirty="0">
              <a:latin typeface="Fira Sans" panose="020B0503050000020004" pitchFamily="34" charset="0"/>
            </a:rPr>
            <a:t>Avant le 30/09/2022 </a:t>
          </a:r>
          <a:endParaRPr lang="en-US" dirty="0">
            <a:latin typeface="Fira Sans" panose="020B0503050000020004" pitchFamily="34" charset="0"/>
          </a:endParaRPr>
        </a:p>
      </dgm:t>
    </dgm:pt>
    <dgm:pt modelId="{393424B9-AC81-4E5C-B9ED-3765F4A7195E}" type="parTrans" cxnId="{32647095-ED7F-49E3-9AC3-3779C46D98D1}">
      <dgm:prSet/>
      <dgm:spPr/>
      <dgm:t>
        <a:bodyPr/>
        <a:lstStyle/>
        <a:p>
          <a:endParaRPr lang="en-US">
            <a:latin typeface="Fira Sans" panose="020B0503050000020004" pitchFamily="34" charset="0"/>
          </a:endParaRPr>
        </a:p>
      </dgm:t>
    </dgm:pt>
    <dgm:pt modelId="{8D5446A4-26BA-404C-8A21-137EE09E267D}" type="sibTrans" cxnId="{32647095-ED7F-49E3-9AC3-3779C46D98D1}">
      <dgm:prSet/>
      <dgm:spPr/>
      <dgm:t>
        <a:bodyPr/>
        <a:lstStyle/>
        <a:p>
          <a:endParaRPr lang="en-US">
            <a:latin typeface="Fira Sans" panose="020B0503050000020004" pitchFamily="34" charset="0"/>
          </a:endParaRPr>
        </a:p>
      </dgm:t>
    </dgm:pt>
    <dgm:pt modelId="{116C13D6-CC07-4874-8621-4E298CEAD80D}">
      <dgm:prSet phldrT="[Texte]"/>
      <dgm:spPr/>
      <dgm:t>
        <a:bodyPr/>
        <a:lstStyle/>
        <a:p>
          <a:r>
            <a:rPr lang="fr-FR" dirty="0">
              <a:latin typeface="Fira Sans" panose="020B0503050000020004" pitchFamily="34" charset="0"/>
            </a:rPr>
            <a:t>Choix de l’année de référence (12 mois glissant compris entre 2010 et 2019) </a:t>
          </a:r>
          <a:endParaRPr lang="en-US" dirty="0">
            <a:latin typeface="Fira Sans" panose="020B0503050000020004" pitchFamily="34" charset="0"/>
          </a:endParaRPr>
        </a:p>
      </dgm:t>
    </dgm:pt>
    <dgm:pt modelId="{B7E0A9CD-00CC-435A-93CD-DC4D1D0146C8}" type="parTrans" cxnId="{D91F0C00-2212-42BB-934F-47EEADFCD57C}">
      <dgm:prSet/>
      <dgm:spPr/>
      <dgm:t>
        <a:bodyPr/>
        <a:lstStyle/>
        <a:p>
          <a:endParaRPr lang="en-US">
            <a:latin typeface="Fira Sans" panose="020B0503050000020004" pitchFamily="34" charset="0"/>
          </a:endParaRPr>
        </a:p>
      </dgm:t>
    </dgm:pt>
    <dgm:pt modelId="{CDEE8CF0-6D1B-4D00-8B48-41F474A8F0A4}" type="sibTrans" cxnId="{D91F0C00-2212-42BB-934F-47EEADFCD57C}">
      <dgm:prSet/>
      <dgm:spPr/>
      <dgm:t>
        <a:bodyPr/>
        <a:lstStyle/>
        <a:p>
          <a:endParaRPr lang="en-US">
            <a:latin typeface="Fira Sans" panose="020B0503050000020004" pitchFamily="34" charset="0"/>
          </a:endParaRPr>
        </a:p>
      </dgm:t>
    </dgm:pt>
    <dgm:pt modelId="{12B7C8E1-8928-4A5B-A1D1-DB95901B05B7}">
      <dgm:prSet phldrT="[Texte]"/>
      <dgm:spPr/>
      <dgm:t>
        <a:bodyPr/>
        <a:lstStyle/>
        <a:p>
          <a:r>
            <a:rPr lang="fr-FR" dirty="0">
              <a:latin typeface="Fira Sans" panose="020B0503050000020004" pitchFamily="34" charset="0"/>
            </a:rPr>
            <a:t>Chaque année</a:t>
          </a:r>
          <a:endParaRPr lang="en-US" dirty="0">
            <a:latin typeface="Fira Sans" panose="020B0503050000020004" pitchFamily="34" charset="0"/>
          </a:endParaRPr>
        </a:p>
      </dgm:t>
    </dgm:pt>
    <dgm:pt modelId="{AED44CB0-B149-4E62-8234-200176E1913E}" type="parTrans" cxnId="{98B0EACF-8E6B-47C8-9EBF-ED0C561A5FB8}">
      <dgm:prSet/>
      <dgm:spPr/>
      <dgm:t>
        <a:bodyPr/>
        <a:lstStyle/>
        <a:p>
          <a:endParaRPr lang="en-US">
            <a:latin typeface="Fira Sans" panose="020B0503050000020004" pitchFamily="34" charset="0"/>
          </a:endParaRPr>
        </a:p>
      </dgm:t>
    </dgm:pt>
    <dgm:pt modelId="{B2CFBC22-1478-40A7-B85F-0D79A9484F8C}" type="sibTrans" cxnId="{98B0EACF-8E6B-47C8-9EBF-ED0C561A5FB8}">
      <dgm:prSet/>
      <dgm:spPr/>
      <dgm:t>
        <a:bodyPr/>
        <a:lstStyle/>
        <a:p>
          <a:endParaRPr lang="en-US">
            <a:latin typeface="Fira Sans" panose="020B0503050000020004" pitchFamily="34" charset="0"/>
          </a:endParaRPr>
        </a:p>
      </dgm:t>
    </dgm:pt>
    <dgm:pt modelId="{2349D36F-122B-41B9-972B-8DE7EFC85854}">
      <dgm:prSet phldrT="[Texte]"/>
      <dgm:spPr/>
      <dgm:t>
        <a:bodyPr/>
        <a:lstStyle/>
        <a:p>
          <a:r>
            <a:rPr lang="fr-FR" dirty="0">
              <a:latin typeface="Fira Sans" panose="020B0503050000020004" pitchFamily="34" charset="0"/>
            </a:rPr>
            <a:t>Transmission annuelle des données de consommation N-1</a:t>
          </a:r>
          <a:endParaRPr lang="en-US" dirty="0">
            <a:latin typeface="Fira Sans" panose="020B0503050000020004" pitchFamily="34" charset="0"/>
          </a:endParaRPr>
        </a:p>
      </dgm:t>
    </dgm:pt>
    <dgm:pt modelId="{EE581FD8-E074-46B0-A001-2B43FEC1CBD2}" type="parTrans" cxnId="{4894E9EB-2CED-4852-83EB-DFF89E0A0BFD}">
      <dgm:prSet/>
      <dgm:spPr/>
      <dgm:t>
        <a:bodyPr/>
        <a:lstStyle/>
        <a:p>
          <a:endParaRPr lang="en-US">
            <a:latin typeface="Fira Sans" panose="020B0503050000020004" pitchFamily="34" charset="0"/>
          </a:endParaRPr>
        </a:p>
      </dgm:t>
    </dgm:pt>
    <dgm:pt modelId="{C0AD5653-EF3D-4267-820A-C320DB655DB3}" type="sibTrans" cxnId="{4894E9EB-2CED-4852-83EB-DFF89E0A0BFD}">
      <dgm:prSet/>
      <dgm:spPr/>
      <dgm:t>
        <a:bodyPr/>
        <a:lstStyle/>
        <a:p>
          <a:endParaRPr lang="en-US">
            <a:latin typeface="Fira Sans" panose="020B0503050000020004" pitchFamily="34" charset="0"/>
          </a:endParaRPr>
        </a:p>
      </dgm:t>
    </dgm:pt>
    <dgm:pt modelId="{B80D58E8-A604-40F3-BF52-7AD34ECB3EAF}">
      <dgm:prSet phldrT="[Texte]"/>
      <dgm:spPr/>
      <dgm:t>
        <a:bodyPr/>
        <a:lstStyle/>
        <a:p>
          <a:r>
            <a:rPr lang="fr-FR" dirty="0">
              <a:latin typeface="Fira Sans" panose="020B0503050000020004" pitchFamily="34" charset="0"/>
            </a:rPr>
            <a:t>Création de compte sur la plateforme OPERAT</a:t>
          </a:r>
          <a:endParaRPr lang="en-US" dirty="0">
            <a:latin typeface="Fira Sans" panose="020B0503050000020004" pitchFamily="34" charset="0"/>
          </a:endParaRPr>
        </a:p>
      </dgm:t>
    </dgm:pt>
    <dgm:pt modelId="{6FA7FA69-B2E0-4B9D-B577-1BE00203B4AB}" type="parTrans" cxnId="{20156BE7-2CB3-4F67-86B1-BE7C275D5BE8}">
      <dgm:prSet/>
      <dgm:spPr/>
      <dgm:t>
        <a:bodyPr/>
        <a:lstStyle/>
        <a:p>
          <a:endParaRPr lang="en-US">
            <a:latin typeface="Fira Sans" panose="020B0503050000020004" pitchFamily="34" charset="0"/>
          </a:endParaRPr>
        </a:p>
      </dgm:t>
    </dgm:pt>
    <dgm:pt modelId="{40DF0ABA-E94F-403F-9B31-9BB9D0F7CB96}" type="sibTrans" cxnId="{20156BE7-2CB3-4F67-86B1-BE7C275D5BE8}">
      <dgm:prSet/>
      <dgm:spPr/>
      <dgm:t>
        <a:bodyPr/>
        <a:lstStyle/>
        <a:p>
          <a:endParaRPr lang="en-US">
            <a:latin typeface="Fira Sans" panose="020B0503050000020004" pitchFamily="34" charset="0"/>
          </a:endParaRPr>
        </a:p>
      </dgm:t>
    </dgm:pt>
    <dgm:pt modelId="{8D3E0FBD-63BE-4137-96E8-3E09DF16B967}">
      <dgm:prSet phldrT="[Texte]"/>
      <dgm:spPr/>
      <dgm:t>
        <a:bodyPr/>
        <a:lstStyle/>
        <a:p>
          <a:r>
            <a:rPr lang="fr-FR" dirty="0">
              <a:latin typeface="Fira Sans" panose="020B0503050000020004" pitchFamily="34" charset="0"/>
            </a:rPr>
            <a:t>Enregistrement des bâtiments</a:t>
          </a:r>
          <a:endParaRPr lang="en-US" dirty="0">
            <a:latin typeface="Fira Sans" panose="020B0503050000020004" pitchFamily="34" charset="0"/>
          </a:endParaRPr>
        </a:p>
      </dgm:t>
    </dgm:pt>
    <dgm:pt modelId="{BBD21348-977C-48CF-8D9F-2218B85622CA}" type="parTrans" cxnId="{0C68E345-81B0-42CD-B425-D1E221E557A0}">
      <dgm:prSet/>
      <dgm:spPr/>
      <dgm:t>
        <a:bodyPr/>
        <a:lstStyle/>
        <a:p>
          <a:endParaRPr lang="en-US">
            <a:latin typeface="Fira Sans" panose="020B0503050000020004" pitchFamily="34" charset="0"/>
          </a:endParaRPr>
        </a:p>
      </dgm:t>
    </dgm:pt>
    <dgm:pt modelId="{203120FA-490E-4D7F-804A-C90D1F10CB20}" type="sibTrans" cxnId="{0C68E345-81B0-42CD-B425-D1E221E557A0}">
      <dgm:prSet/>
      <dgm:spPr/>
      <dgm:t>
        <a:bodyPr/>
        <a:lstStyle/>
        <a:p>
          <a:endParaRPr lang="en-US">
            <a:latin typeface="Fira Sans" panose="020B0503050000020004" pitchFamily="34" charset="0"/>
          </a:endParaRPr>
        </a:p>
      </dgm:t>
    </dgm:pt>
    <dgm:pt modelId="{88935DC7-AADD-4F7F-B66C-94177DF51446}">
      <dgm:prSet phldrT="[Texte]"/>
      <dgm:spPr/>
      <dgm:t>
        <a:bodyPr/>
        <a:lstStyle/>
        <a:p>
          <a:r>
            <a:rPr lang="fr-FR" dirty="0">
              <a:latin typeface="Fira Sans" panose="020B0503050000020004" pitchFamily="34" charset="0"/>
            </a:rPr>
            <a:t>Déclaration des consommations 2020 et 2021</a:t>
          </a:r>
          <a:endParaRPr lang="en-US" dirty="0">
            <a:latin typeface="Fira Sans" panose="020B0503050000020004" pitchFamily="34" charset="0"/>
          </a:endParaRPr>
        </a:p>
      </dgm:t>
    </dgm:pt>
    <dgm:pt modelId="{2D9C0590-3491-4E2A-802A-2B97D9592E4F}" type="parTrans" cxnId="{B31AC4D9-FD7F-404F-8824-6F1C7E410420}">
      <dgm:prSet/>
      <dgm:spPr/>
      <dgm:t>
        <a:bodyPr/>
        <a:lstStyle/>
        <a:p>
          <a:endParaRPr lang="en-US">
            <a:latin typeface="Fira Sans" panose="020B0503050000020004" pitchFamily="34" charset="0"/>
          </a:endParaRPr>
        </a:p>
      </dgm:t>
    </dgm:pt>
    <dgm:pt modelId="{0E90D6B2-3ECE-4D55-AB55-752D71A29B8A}" type="sibTrans" cxnId="{B31AC4D9-FD7F-404F-8824-6F1C7E410420}">
      <dgm:prSet/>
      <dgm:spPr/>
      <dgm:t>
        <a:bodyPr/>
        <a:lstStyle/>
        <a:p>
          <a:endParaRPr lang="en-US">
            <a:latin typeface="Fira Sans" panose="020B0503050000020004" pitchFamily="34" charset="0"/>
          </a:endParaRPr>
        </a:p>
      </dgm:t>
    </dgm:pt>
    <dgm:pt modelId="{A7E2F517-BE16-4A19-B06D-300A9BAF2631}">
      <dgm:prSet phldrT="[Texte]"/>
      <dgm:spPr/>
      <dgm:t>
        <a:bodyPr/>
        <a:lstStyle/>
        <a:p>
          <a:r>
            <a:rPr lang="en-US" dirty="0">
              <a:latin typeface="Fira Sans" panose="020B0503050000020004" pitchFamily="34" charset="0"/>
            </a:rPr>
            <a:t>Saisie de données complémentaires (indicateur d’intensité d’usage, spécifique, répartition des responsabilités entre acteurs…)</a:t>
          </a:r>
        </a:p>
      </dgm:t>
    </dgm:pt>
    <dgm:pt modelId="{4548526B-96C4-471B-B50F-817E952D4D66}" type="parTrans" cxnId="{C0096659-0A68-43B6-8F1D-E7AAFA6679E7}">
      <dgm:prSet/>
      <dgm:spPr/>
      <dgm:t>
        <a:bodyPr/>
        <a:lstStyle/>
        <a:p>
          <a:endParaRPr lang="en-US">
            <a:latin typeface="Fira Sans" panose="020B0503050000020004" pitchFamily="34" charset="0"/>
          </a:endParaRPr>
        </a:p>
      </dgm:t>
    </dgm:pt>
    <dgm:pt modelId="{EF6CBB3D-3A79-47AD-A3AC-156D6DB01D9F}" type="sibTrans" cxnId="{C0096659-0A68-43B6-8F1D-E7AAFA6679E7}">
      <dgm:prSet/>
      <dgm:spPr/>
      <dgm:t>
        <a:bodyPr/>
        <a:lstStyle/>
        <a:p>
          <a:endParaRPr lang="en-US">
            <a:latin typeface="Fira Sans" panose="020B0503050000020004" pitchFamily="34" charset="0"/>
          </a:endParaRPr>
        </a:p>
      </dgm:t>
    </dgm:pt>
    <dgm:pt modelId="{C407EE35-4BA4-411E-BD34-9357E0FF5586}">
      <dgm:prSet phldrT="[Texte]"/>
      <dgm:spPr/>
      <dgm:t>
        <a:bodyPr/>
        <a:lstStyle/>
        <a:p>
          <a:r>
            <a:rPr lang="fr-FR" dirty="0">
              <a:latin typeface="Fira Sans" panose="020B0503050000020004" pitchFamily="34" charset="0"/>
            </a:rPr>
            <a:t>Avant le 30/09/2027</a:t>
          </a:r>
          <a:endParaRPr lang="en-US" dirty="0">
            <a:latin typeface="Fira Sans" panose="020B0503050000020004" pitchFamily="34" charset="0"/>
          </a:endParaRPr>
        </a:p>
      </dgm:t>
    </dgm:pt>
    <dgm:pt modelId="{3A8D5ACB-DB2B-4213-BBA9-89B21BC02362}" type="parTrans" cxnId="{11E64267-B03D-4AE8-8894-B65DBE7DA3E9}">
      <dgm:prSet/>
      <dgm:spPr/>
      <dgm:t>
        <a:bodyPr/>
        <a:lstStyle/>
        <a:p>
          <a:endParaRPr lang="en-US">
            <a:latin typeface="Fira Sans" panose="020B0503050000020004" pitchFamily="34" charset="0"/>
          </a:endParaRPr>
        </a:p>
      </dgm:t>
    </dgm:pt>
    <dgm:pt modelId="{302D0038-5556-4C15-B2B4-E939C94E2DD8}" type="sibTrans" cxnId="{11E64267-B03D-4AE8-8894-B65DBE7DA3E9}">
      <dgm:prSet/>
      <dgm:spPr/>
      <dgm:t>
        <a:bodyPr/>
        <a:lstStyle/>
        <a:p>
          <a:endParaRPr lang="en-US">
            <a:latin typeface="Fira Sans" panose="020B0503050000020004" pitchFamily="34" charset="0"/>
          </a:endParaRPr>
        </a:p>
      </dgm:t>
    </dgm:pt>
    <dgm:pt modelId="{51BA0B1A-10A7-4B69-AC8E-29A399E99F94}">
      <dgm:prSet phldrT="[Texte]"/>
      <dgm:spPr/>
      <dgm:t>
        <a:bodyPr/>
        <a:lstStyle/>
        <a:p>
          <a:r>
            <a:rPr lang="fr-FR" dirty="0">
              <a:latin typeface="Fira Sans" panose="020B0503050000020004" pitchFamily="34" charset="0"/>
            </a:rPr>
            <a:t>Mise en place les habilitations des utilisateurs internes à l’établissement scolaire, ou de la structure externe mandatée.</a:t>
          </a:r>
          <a:endParaRPr lang="en-US" dirty="0">
            <a:latin typeface="Fira Sans" panose="020B0503050000020004" pitchFamily="34" charset="0"/>
          </a:endParaRPr>
        </a:p>
      </dgm:t>
    </dgm:pt>
    <dgm:pt modelId="{1C11370A-4338-44C5-9202-E450CE3314A5}" type="parTrans" cxnId="{3820B70B-7406-4400-BC3A-4FE2667CA157}">
      <dgm:prSet/>
      <dgm:spPr/>
      <dgm:t>
        <a:bodyPr/>
        <a:lstStyle/>
        <a:p>
          <a:endParaRPr lang="en-US">
            <a:latin typeface="Fira Sans" panose="020B0503050000020004" pitchFamily="34" charset="0"/>
          </a:endParaRPr>
        </a:p>
      </dgm:t>
    </dgm:pt>
    <dgm:pt modelId="{DD854C5D-814D-43C6-915E-1D93FEF5637D}" type="sibTrans" cxnId="{3820B70B-7406-4400-BC3A-4FE2667CA157}">
      <dgm:prSet/>
      <dgm:spPr/>
      <dgm:t>
        <a:bodyPr/>
        <a:lstStyle/>
        <a:p>
          <a:endParaRPr lang="en-US">
            <a:latin typeface="Fira Sans" panose="020B0503050000020004" pitchFamily="34" charset="0"/>
          </a:endParaRPr>
        </a:p>
      </dgm:t>
    </dgm:pt>
    <dgm:pt modelId="{A02E88CF-DD7B-402E-8952-EA4FFF201E3F}">
      <dgm:prSet phldrT="[Texte]"/>
      <dgm:spPr/>
      <dgm:t>
        <a:bodyPr/>
        <a:lstStyle/>
        <a:p>
          <a:r>
            <a:rPr lang="fr-FR" dirty="0">
              <a:latin typeface="Fira Sans" panose="020B0503050000020004" pitchFamily="34" charset="0"/>
            </a:rPr>
            <a:t>Possibilité de déclaration de modulation des objectifs pour disproportion économique pour la 1ère décennie</a:t>
          </a:r>
          <a:endParaRPr lang="en-US" dirty="0">
            <a:latin typeface="Fira Sans" panose="020B0503050000020004" pitchFamily="34" charset="0"/>
          </a:endParaRPr>
        </a:p>
      </dgm:t>
    </dgm:pt>
    <dgm:pt modelId="{3C1FA99C-E38F-46A1-8BAE-DD035CCFAFE8}" type="parTrans" cxnId="{E2A00DFF-1E31-4C50-AA95-5894E9B9E925}">
      <dgm:prSet/>
      <dgm:spPr/>
      <dgm:t>
        <a:bodyPr/>
        <a:lstStyle/>
        <a:p>
          <a:endParaRPr lang="en-US">
            <a:latin typeface="Fira Sans" panose="020B0503050000020004" pitchFamily="34" charset="0"/>
          </a:endParaRPr>
        </a:p>
      </dgm:t>
    </dgm:pt>
    <dgm:pt modelId="{A8172C78-1E71-4DFA-91BB-EB150DFACBBD}" type="sibTrans" cxnId="{E2A00DFF-1E31-4C50-AA95-5894E9B9E925}">
      <dgm:prSet/>
      <dgm:spPr/>
      <dgm:t>
        <a:bodyPr/>
        <a:lstStyle/>
        <a:p>
          <a:endParaRPr lang="en-US">
            <a:latin typeface="Fira Sans" panose="020B0503050000020004" pitchFamily="34" charset="0"/>
          </a:endParaRPr>
        </a:p>
      </dgm:t>
    </dgm:pt>
    <dgm:pt modelId="{915557A2-EF6E-4F7F-B480-1BCE91633573}" type="pres">
      <dgm:prSet presAssocID="{97A814E7-1C6C-4350-B896-DE89E705BA42}" presName="linearFlow" presStyleCnt="0">
        <dgm:presLayoutVars>
          <dgm:dir/>
          <dgm:animLvl val="lvl"/>
          <dgm:resizeHandles val="exact"/>
        </dgm:presLayoutVars>
      </dgm:prSet>
      <dgm:spPr/>
    </dgm:pt>
    <dgm:pt modelId="{820FA2F1-DF7E-4086-8E35-9887F6C48BA0}" type="pres">
      <dgm:prSet presAssocID="{E1867BB0-16B6-4894-862E-F0FDABD472D7}" presName="composite" presStyleCnt="0"/>
      <dgm:spPr/>
    </dgm:pt>
    <dgm:pt modelId="{F4E6D455-D11F-4DCB-84CB-A4687874C033}" type="pres">
      <dgm:prSet presAssocID="{E1867BB0-16B6-4894-862E-F0FDABD472D7}" presName="parentText" presStyleLbl="alignNode1" presStyleIdx="0" presStyleCnt="5">
        <dgm:presLayoutVars>
          <dgm:chMax val="1"/>
          <dgm:bulletEnabled val="1"/>
        </dgm:presLayoutVars>
      </dgm:prSet>
      <dgm:spPr/>
    </dgm:pt>
    <dgm:pt modelId="{EB576803-14AF-4C89-8BCD-8D7C76B0DCCB}" type="pres">
      <dgm:prSet presAssocID="{E1867BB0-16B6-4894-862E-F0FDABD472D7}" presName="descendantText" presStyleLbl="alignAcc1" presStyleIdx="0" presStyleCnt="5">
        <dgm:presLayoutVars>
          <dgm:bulletEnabled val="1"/>
        </dgm:presLayoutVars>
      </dgm:prSet>
      <dgm:spPr/>
    </dgm:pt>
    <dgm:pt modelId="{5AA695F0-A7F5-486C-B856-1637E854A66E}" type="pres">
      <dgm:prSet presAssocID="{A201CC71-E8B2-40A4-9DDB-9E2791A995EC}" presName="sp" presStyleCnt="0"/>
      <dgm:spPr/>
    </dgm:pt>
    <dgm:pt modelId="{A466DEDD-4F40-4B75-9398-DAE57D8251B4}" type="pres">
      <dgm:prSet presAssocID="{5035FE3A-B158-4AAF-AA75-28D39287A397}" presName="composite" presStyleCnt="0"/>
      <dgm:spPr/>
    </dgm:pt>
    <dgm:pt modelId="{BC28E693-E0B8-4A94-909F-0D0437C440F5}" type="pres">
      <dgm:prSet presAssocID="{5035FE3A-B158-4AAF-AA75-28D39287A397}" presName="parentText" presStyleLbl="alignNode1" presStyleIdx="1" presStyleCnt="5">
        <dgm:presLayoutVars>
          <dgm:chMax val="1"/>
          <dgm:bulletEnabled val="1"/>
        </dgm:presLayoutVars>
      </dgm:prSet>
      <dgm:spPr/>
    </dgm:pt>
    <dgm:pt modelId="{538C5689-031C-42FA-AA1E-AABBD5A70166}" type="pres">
      <dgm:prSet presAssocID="{5035FE3A-B158-4AAF-AA75-28D39287A397}" presName="descendantText" presStyleLbl="alignAcc1" presStyleIdx="1" presStyleCnt="5" custLinFactNeighborX="-170" custLinFactNeighborY="-11620">
        <dgm:presLayoutVars>
          <dgm:bulletEnabled val="1"/>
        </dgm:presLayoutVars>
      </dgm:prSet>
      <dgm:spPr/>
    </dgm:pt>
    <dgm:pt modelId="{E6AC77C4-FB3C-4AC6-82E9-2612CFAF3332}" type="pres">
      <dgm:prSet presAssocID="{A685505C-78D4-4475-A71F-704A42BBAB3C}" presName="sp" presStyleCnt="0"/>
      <dgm:spPr/>
    </dgm:pt>
    <dgm:pt modelId="{E20ED8E7-02AC-48D7-85E1-07BE97A46CC8}" type="pres">
      <dgm:prSet presAssocID="{D15F269C-EDC3-454F-9F0F-F3A18AE02123}" presName="composite" presStyleCnt="0"/>
      <dgm:spPr/>
    </dgm:pt>
    <dgm:pt modelId="{0BA7A11E-45B6-402D-84E4-C2AD4A282FF9}" type="pres">
      <dgm:prSet presAssocID="{D15F269C-EDC3-454F-9F0F-F3A18AE02123}" presName="parentText" presStyleLbl="alignNode1" presStyleIdx="2" presStyleCnt="5">
        <dgm:presLayoutVars>
          <dgm:chMax val="1"/>
          <dgm:bulletEnabled val="1"/>
        </dgm:presLayoutVars>
      </dgm:prSet>
      <dgm:spPr/>
    </dgm:pt>
    <dgm:pt modelId="{5EB7D8D7-AEB0-49F4-BDC7-CDC43115EF19}" type="pres">
      <dgm:prSet presAssocID="{D15F269C-EDC3-454F-9F0F-F3A18AE02123}" presName="descendantText" presStyleLbl="alignAcc1" presStyleIdx="2" presStyleCnt="5">
        <dgm:presLayoutVars>
          <dgm:bulletEnabled val="1"/>
        </dgm:presLayoutVars>
      </dgm:prSet>
      <dgm:spPr/>
    </dgm:pt>
    <dgm:pt modelId="{0D59103A-A0F3-4197-949B-C157BA247F22}" type="pres">
      <dgm:prSet presAssocID="{8D5446A4-26BA-404C-8A21-137EE09E267D}" presName="sp" presStyleCnt="0"/>
      <dgm:spPr/>
    </dgm:pt>
    <dgm:pt modelId="{6BE701E4-67AA-4493-B7CE-86FDC6F948FE}" type="pres">
      <dgm:prSet presAssocID="{12B7C8E1-8928-4A5B-A1D1-DB95901B05B7}" presName="composite" presStyleCnt="0"/>
      <dgm:spPr/>
    </dgm:pt>
    <dgm:pt modelId="{DF9BC474-F6DE-41E2-ABA9-72A3D44AE53A}" type="pres">
      <dgm:prSet presAssocID="{12B7C8E1-8928-4A5B-A1D1-DB95901B05B7}" presName="parentText" presStyleLbl="alignNode1" presStyleIdx="3" presStyleCnt="5">
        <dgm:presLayoutVars>
          <dgm:chMax val="1"/>
          <dgm:bulletEnabled val="1"/>
        </dgm:presLayoutVars>
      </dgm:prSet>
      <dgm:spPr/>
    </dgm:pt>
    <dgm:pt modelId="{98EDBB6F-26D4-4A1F-99D7-61B9836E2A3B}" type="pres">
      <dgm:prSet presAssocID="{12B7C8E1-8928-4A5B-A1D1-DB95901B05B7}" presName="descendantText" presStyleLbl="alignAcc1" presStyleIdx="3" presStyleCnt="5">
        <dgm:presLayoutVars>
          <dgm:bulletEnabled val="1"/>
        </dgm:presLayoutVars>
      </dgm:prSet>
      <dgm:spPr/>
    </dgm:pt>
    <dgm:pt modelId="{4A530674-86D3-4D88-B7A4-D666D865DBB1}" type="pres">
      <dgm:prSet presAssocID="{B2CFBC22-1478-40A7-B85F-0D79A9484F8C}" presName="sp" presStyleCnt="0"/>
      <dgm:spPr/>
    </dgm:pt>
    <dgm:pt modelId="{31CB79B3-3B4C-49FA-BA68-2C1E360FA4E0}" type="pres">
      <dgm:prSet presAssocID="{C407EE35-4BA4-411E-BD34-9357E0FF5586}" presName="composite" presStyleCnt="0"/>
      <dgm:spPr/>
    </dgm:pt>
    <dgm:pt modelId="{357EF948-244D-4DA1-BBDD-764669B99CA2}" type="pres">
      <dgm:prSet presAssocID="{C407EE35-4BA4-411E-BD34-9357E0FF5586}" presName="parentText" presStyleLbl="alignNode1" presStyleIdx="4" presStyleCnt="5">
        <dgm:presLayoutVars>
          <dgm:chMax val="1"/>
          <dgm:bulletEnabled val="1"/>
        </dgm:presLayoutVars>
      </dgm:prSet>
      <dgm:spPr/>
    </dgm:pt>
    <dgm:pt modelId="{3F676998-A3C3-4D6C-9637-2D6FBBF75064}" type="pres">
      <dgm:prSet presAssocID="{C407EE35-4BA4-411E-BD34-9357E0FF5586}" presName="descendantText" presStyleLbl="alignAcc1" presStyleIdx="4" presStyleCnt="5" custLinFactNeighborX="-138" custLinFactNeighborY="-1511">
        <dgm:presLayoutVars>
          <dgm:bulletEnabled val="1"/>
        </dgm:presLayoutVars>
      </dgm:prSet>
      <dgm:spPr/>
    </dgm:pt>
  </dgm:ptLst>
  <dgm:cxnLst>
    <dgm:cxn modelId="{D91F0C00-2212-42BB-934F-47EEADFCD57C}" srcId="{D15F269C-EDC3-454F-9F0F-F3A18AE02123}" destId="{116C13D6-CC07-4874-8621-4E298CEAD80D}" srcOrd="0" destOrd="0" parTransId="{B7E0A9CD-00CC-435A-93CD-DC4D1D0146C8}" sibTransId="{CDEE8CF0-6D1B-4D00-8B48-41F474A8F0A4}"/>
    <dgm:cxn modelId="{3820B70B-7406-4400-BC3A-4FE2667CA157}" srcId="{E1867BB0-16B6-4894-862E-F0FDABD472D7}" destId="{51BA0B1A-10A7-4B69-AC8E-29A399E99F94}" srcOrd="1" destOrd="0" parTransId="{1C11370A-4338-44C5-9202-E450CE3314A5}" sibTransId="{DD854C5D-814D-43C6-915E-1D93FEF5637D}"/>
    <dgm:cxn modelId="{F7339514-7616-486B-9619-BBD1A5A04D00}" type="presOf" srcId="{8D3E0FBD-63BE-4137-96E8-3E09DF16B967}" destId="{538C5689-031C-42FA-AA1E-AABBD5A70166}" srcOrd="0" destOrd="0" presId="urn:microsoft.com/office/officeart/2005/8/layout/chevron2"/>
    <dgm:cxn modelId="{9B6D5F17-4DAA-481D-9C25-EC56976F481D}" type="presOf" srcId="{A7E2F517-BE16-4A19-B06D-300A9BAF2631}" destId="{538C5689-031C-42FA-AA1E-AABBD5A70166}" srcOrd="0" destOrd="2" presId="urn:microsoft.com/office/officeart/2005/8/layout/chevron2"/>
    <dgm:cxn modelId="{21F84F23-4BA4-422B-BAEA-864C7F4B8675}" type="presOf" srcId="{88935DC7-AADD-4F7F-B66C-94177DF51446}" destId="{538C5689-031C-42FA-AA1E-AABBD5A70166}" srcOrd="0" destOrd="1" presId="urn:microsoft.com/office/officeart/2005/8/layout/chevron2"/>
    <dgm:cxn modelId="{8BB5973E-746E-4DBD-9DCC-BB2B71617F0A}" srcId="{97A814E7-1C6C-4350-B896-DE89E705BA42}" destId="{5035FE3A-B158-4AAF-AA75-28D39287A397}" srcOrd="1" destOrd="0" parTransId="{05A07A70-7069-4A4F-9191-D38F99AD4A59}" sibTransId="{A685505C-78D4-4475-A71F-704A42BBAB3C}"/>
    <dgm:cxn modelId="{0C68E345-81B0-42CD-B425-D1E221E557A0}" srcId="{5035FE3A-B158-4AAF-AA75-28D39287A397}" destId="{8D3E0FBD-63BE-4137-96E8-3E09DF16B967}" srcOrd="0" destOrd="0" parTransId="{BBD21348-977C-48CF-8D9F-2218B85622CA}" sibTransId="{203120FA-490E-4D7F-804A-C90D1F10CB20}"/>
    <dgm:cxn modelId="{11E64267-B03D-4AE8-8894-B65DBE7DA3E9}" srcId="{97A814E7-1C6C-4350-B896-DE89E705BA42}" destId="{C407EE35-4BA4-411E-BD34-9357E0FF5586}" srcOrd="4" destOrd="0" parTransId="{3A8D5ACB-DB2B-4213-BBA9-89B21BC02362}" sibTransId="{302D0038-5556-4C15-B2B4-E939C94E2DD8}"/>
    <dgm:cxn modelId="{08F25B69-1991-4B0C-8D03-A57C7E199385}" type="presOf" srcId="{12B7C8E1-8928-4A5B-A1D1-DB95901B05B7}" destId="{DF9BC474-F6DE-41E2-ABA9-72A3D44AE53A}" srcOrd="0" destOrd="0" presId="urn:microsoft.com/office/officeart/2005/8/layout/chevron2"/>
    <dgm:cxn modelId="{4855B473-CE44-45D1-8A63-14EEAD5C87D9}" type="presOf" srcId="{97A814E7-1C6C-4350-B896-DE89E705BA42}" destId="{915557A2-EF6E-4F7F-B480-1BCE91633573}" srcOrd="0" destOrd="0" presId="urn:microsoft.com/office/officeart/2005/8/layout/chevron2"/>
    <dgm:cxn modelId="{C0096659-0A68-43B6-8F1D-E7AAFA6679E7}" srcId="{5035FE3A-B158-4AAF-AA75-28D39287A397}" destId="{A7E2F517-BE16-4A19-B06D-300A9BAF2631}" srcOrd="2" destOrd="0" parTransId="{4548526B-96C4-471B-B50F-817E952D4D66}" sibTransId="{EF6CBB3D-3A79-47AD-A3AC-156D6DB01D9F}"/>
    <dgm:cxn modelId="{ECD2E392-651E-4DF0-950E-82E0A1AC97F0}" type="presOf" srcId="{A02E88CF-DD7B-402E-8952-EA4FFF201E3F}" destId="{3F676998-A3C3-4D6C-9637-2D6FBBF75064}" srcOrd="0" destOrd="0" presId="urn:microsoft.com/office/officeart/2005/8/layout/chevron2"/>
    <dgm:cxn modelId="{EC92E692-6B27-498B-A66B-D4B690639FAB}" type="presOf" srcId="{E1867BB0-16B6-4894-862E-F0FDABD472D7}" destId="{F4E6D455-D11F-4DCB-84CB-A4687874C033}" srcOrd="0" destOrd="0" presId="urn:microsoft.com/office/officeart/2005/8/layout/chevron2"/>
    <dgm:cxn modelId="{32647095-ED7F-49E3-9AC3-3779C46D98D1}" srcId="{97A814E7-1C6C-4350-B896-DE89E705BA42}" destId="{D15F269C-EDC3-454F-9F0F-F3A18AE02123}" srcOrd="2" destOrd="0" parTransId="{393424B9-AC81-4E5C-B9ED-3765F4A7195E}" sibTransId="{8D5446A4-26BA-404C-8A21-137EE09E267D}"/>
    <dgm:cxn modelId="{321A0E9E-1B02-4DFD-BB7C-12677EB4CCB3}" type="presOf" srcId="{116C13D6-CC07-4874-8621-4E298CEAD80D}" destId="{5EB7D8D7-AEB0-49F4-BDC7-CDC43115EF19}" srcOrd="0" destOrd="0" presId="urn:microsoft.com/office/officeart/2005/8/layout/chevron2"/>
    <dgm:cxn modelId="{98B0EACF-8E6B-47C8-9EBF-ED0C561A5FB8}" srcId="{97A814E7-1C6C-4350-B896-DE89E705BA42}" destId="{12B7C8E1-8928-4A5B-A1D1-DB95901B05B7}" srcOrd="3" destOrd="0" parTransId="{AED44CB0-B149-4E62-8234-200176E1913E}" sibTransId="{B2CFBC22-1478-40A7-B85F-0D79A9484F8C}"/>
    <dgm:cxn modelId="{D7FA02D0-1BF2-471C-8F93-0D4B5C0A65AC}" type="presOf" srcId="{5035FE3A-B158-4AAF-AA75-28D39287A397}" destId="{BC28E693-E0B8-4A94-909F-0D0437C440F5}" srcOrd="0" destOrd="0" presId="urn:microsoft.com/office/officeart/2005/8/layout/chevron2"/>
    <dgm:cxn modelId="{02B3CDD3-5E53-4657-BD75-E027B7DFAB2E}" type="presOf" srcId="{2349D36F-122B-41B9-972B-8DE7EFC85854}" destId="{98EDBB6F-26D4-4A1F-99D7-61B9836E2A3B}" srcOrd="0" destOrd="0" presId="urn:microsoft.com/office/officeart/2005/8/layout/chevron2"/>
    <dgm:cxn modelId="{B966F8D5-4C00-4043-ABF7-76803597B1AB}" type="presOf" srcId="{B80D58E8-A604-40F3-BF52-7AD34ECB3EAF}" destId="{EB576803-14AF-4C89-8BCD-8D7C76B0DCCB}" srcOrd="0" destOrd="0" presId="urn:microsoft.com/office/officeart/2005/8/layout/chevron2"/>
    <dgm:cxn modelId="{B31AC4D9-FD7F-404F-8824-6F1C7E410420}" srcId="{5035FE3A-B158-4AAF-AA75-28D39287A397}" destId="{88935DC7-AADD-4F7F-B66C-94177DF51446}" srcOrd="1" destOrd="0" parTransId="{2D9C0590-3491-4E2A-802A-2B97D9592E4F}" sibTransId="{0E90D6B2-3ECE-4D55-AB55-752D71A29B8A}"/>
    <dgm:cxn modelId="{B15916DF-6434-4DCC-9EB1-3E2E31A2121B}" type="presOf" srcId="{C407EE35-4BA4-411E-BD34-9357E0FF5586}" destId="{357EF948-244D-4DA1-BBDD-764669B99CA2}" srcOrd="0" destOrd="0" presId="urn:microsoft.com/office/officeart/2005/8/layout/chevron2"/>
    <dgm:cxn modelId="{20156BE7-2CB3-4F67-86B1-BE7C275D5BE8}" srcId="{E1867BB0-16B6-4894-862E-F0FDABD472D7}" destId="{B80D58E8-A604-40F3-BF52-7AD34ECB3EAF}" srcOrd="0" destOrd="0" parTransId="{6FA7FA69-B2E0-4B9D-B577-1BE00203B4AB}" sibTransId="{40DF0ABA-E94F-403F-9B31-9BB9D0F7CB96}"/>
    <dgm:cxn modelId="{C7A7ACEB-CE2E-4EF0-8882-05862C566180}" srcId="{97A814E7-1C6C-4350-B896-DE89E705BA42}" destId="{E1867BB0-16B6-4894-862E-F0FDABD472D7}" srcOrd="0" destOrd="0" parTransId="{5AB9AF4E-AA69-4AA1-8704-060BFC7D5EB0}" sibTransId="{A201CC71-E8B2-40A4-9DDB-9E2791A995EC}"/>
    <dgm:cxn modelId="{4894E9EB-2CED-4852-83EB-DFF89E0A0BFD}" srcId="{12B7C8E1-8928-4A5B-A1D1-DB95901B05B7}" destId="{2349D36F-122B-41B9-972B-8DE7EFC85854}" srcOrd="0" destOrd="0" parTransId="{EE581FD8-E074-46B0-A001-2B43FEC1CBD2}" sibTransId="{C0AD5653-EF3D-4267-820A-C320DB655DB3}"/>
    <dgm:cxn modelId="{16059EF5-0B6D-40E9-8318-12CB17B0067F}" type="presOf" srcId="{D15F269C-EDC3-454F-9F0F-F3A18AE02123}" destId="{0BA7A11E-45B6-402D-84E4-C2AD4A282FF9}" srcOrd="0" destOrd="0" presId="urn:microsoft.com/office/officeart/2005/8/layout/chevron2"/>
    <dgm:cxn modelId="{126FFDF7-ED55-498B-8EFF-1DF3335D1757}" type="presOf" srcId="{51BA0B1A-10A7-4B69-AC8E-29A399E99F94}" destId="{EB576803-14AF-4C89-8BCD-8D7C76B0DCCB}" srcOrd="0" destOrd="1" presId="urn:microsoft.com/office/officeart/2005/8/layout/chevron2"/>
    <dgm:cxn modelId="{E2A00DFF-1E31-4C50-AA95-5894E9B9E925}" srcId="{C407EE35-4BA4-411E-BD34-9357E0FF5586}" destId="{A02E88CF-DD7B-402E-8952-EA4FFF201E3F}" srcOrd="0" destOrd="0" parTransId="{3C1FA99C-E38F-46A1-8BAE-DD035CCFAFE8}" sibTransId="{A8172C78-1E71-4DFA-91BB-EB150DFACBBD}"/>
    <dgm:cxn modelId="{5E98A7F2-DD47-4C40-A609-ACF063F2F516}" type="presParOf" srcId="{915557A2-EF6E-4F7F-B480-1BCE91633573}" destId="{820FA2F1-DF7E-4086-8E35-9887F6C48BA0}" srcOrd="0" destOrd="0" presId="urn:microsoft.com/office/officeart/2005/8/layout/chevron2"/>
    <dgm:cxn modelId="{AE22DD38-FD0D-4867-8D1F-1A10DE62BF99}" type="presParOf" srcId="{820FA2F1-DF7E-4086-8E35-9887F6C48BA0}" destId="{F4E6D455-D11F-4DCB-84CB-A4687874C033}" srcOrd="0" destOrd="0" presId="urn:microsoft.com/office/officeart/2005/8/layout/chevron2"/>
    <dgm:cxn modelId="{42178D57-DA9C-47D7-94BA-F9DF1ACABC30}" type="presParOf" srcId="{820FA2F1-DF7E-4086-8E35-9887F6C48BA0}" destId="{EB576803-14AF-4C89-8BCD-8D7C76B0DCCB}" srcOrd="1" destOrd="0" presId="urn:microsoft.com/office/officeart/2005/8/layout/chevron2"/>
    <dgm:cxn modelId="{FAFCCBA9-6E9B-455B-83D3-E0E495C68554}" type="presParOf" srcId="{915557A2-EF6E-4F7F-B480-1BCE91633573}" destId="{5AA695F0-A7F5-486C-B856-1637E854A66E}" srcOrd="1" destOrd="0" presId="urn:microsoft.com/office/officeart/2005/8/layout/chevron2"/>
    <dgm:cxn modelId="{F3D1F604-F45D-4255-A62B-1129B498F3DE}" type="presParOf" srcId="{915557A2-EF6E-4F7F-B480-1BCE91633573}" destId="{A466DEDD-4F40-4B75-9398-DAE57D8251B4}" srcOrd="2" destOrd="0" presId="urn:microsoft.com/office/officeart/2005/8/layout/chevron2"/>
    <dgm:cxn modelId="{74C25FB1-79CD-4DC9-92F6-8273F80309F8}" type="presParOf" srcId="{A466DEDD-4F40-4B75-9398-DAE57D8251B4}" destId="{BC28E693-E0B8-4A94-909F-0D0437C440F5}" srcOrd="0" destOrd="0" presId="urn:microsoft.com/office/officeart/2005/8/layout/chevron2"/>
    <dgm:cxn modelId="{A166F324-2486-489C-837E-4B1881D7E737}" type="presParOf" srcId="{A466DEDD-4F40-4B75-9398-DAE57D8251B4}" destId="{538C5689-031C-42FA-AA1E-AABBD5A70166}" srcOrd="1" destOrd="0" presId="urn:microsoft.com/office/officeart/2005/8/layout/chevron2"/>
    <dgm:cxn modelId="{666819A4-CEAE-456C-B1C0-C912D5A7A385}" type="presParOf" srcId="{915557A2-EF6E-4F7F-B480-1BCE91633573}" destId="{E6AC77C4-FB3C-4AC6-82E9-2612CFAF3332}" srcOrd="3" destOrd="0" presId="urn:microsoft.com/office/officeart/2005/8/layout/chevron2"/>
    <dgm:cxn modelId="{F656017F-4E75-4B85-A0A9-83460E1ADE0A}" type="presParOf" srcId="{915557A2-EF6E-4F7F-B480-1BCE91633573}" destId="{E20ED8E7-02AC-48D7-85E1-07BE97A46CC8}" srcOrd="4" destOrd="0" presId="urn:microsoft.com/office/officeart/2005/8/layout/chevron2"/>
    <dgm:cxn modelId="{C2A0C98A-3326-4975-84C2-908B308537D2}" type="presParOf" srcId="{E20ED8E7-02AC-48D7-85E1-07BE97A46CC8}" destId="{0BA7A11E-45B6-402D-84E4-C2AD4A282FF9}" srcOrd="0" destOrd="0" presId="urn:microsoft.com/office/officeart/2005/8/layout/chevron2"/>
    <dgm:cxn modelId="{27C929C9-7921-4716-BDAB-AB317384AD9C}" type="presParOf" srcId="{E20ED8E7-02AC-48D7-85E1-07BE97A46CC8}" destId="{5EB7D8D7-AEB0-49F4-BDC7-CDC43115EF19}" srcOrd="1" destOrd="0" presId="urn:microsoft.com/office/officeart/2005/8/layout/chevron2"/>
    <dgm:cxn modelId="{CF5294FD-2F77-41DF-B55A-5B90BC05D298}" type="presParOf" srcId="{915557A2-EF6E-4F7F-B480-1BCE91633573}" destId="{0D59103A-A0F3-4197-949B-C157BA247F22}" srcOrd="5" destOrd="0" presId="urn:microsoft.com/office/officeart/2005/8/layout/chevron2"/>
    <dgm:cxn modelId="{AD3CA388-397A-4720-9B6A-459622257C2A}" type="presParOf" srcId="{915557A2-EF6E-4F7F-B480-1BCE91633573}" destId="{6BE701E4-67AA-4493-B7CE-86FDC6F948FE}" srcOrd="6" destOrd="0" presId="urn:microsoft.com/office/officeart/2005/8/layout/chevron2"/>
    <dgm:cxn modelId="{F6134D2B-49ED-4970-8E35-3A360C0C6DC1}" type="presParOf" srcId="{6BE701E4-67AA-4493-B7CE-86FDC6F948FE}" destId="{DF9BC474-F6DE-41E2-ABA9-72A3D44AE53A}" srcOrd="0" destOrd="0" presId="urn:microsoft.com/office/officeart/2005/8/layout/chevron2"/>
    <dgm:cxn modelId="{AEE2928D-93CC-4A56-AE45-0559CB900587}" type="presParOf" srcId="{6BE701E4-67AA-4493-B7CE-86FDC6F948FE}" destId="{98EDBB6F-26D4-4A1F-99D7-61B9836E2A3B}" srcOrd="1" destOrd="0" presId="urn:microsoft.com/office/officeart/2005/8/layout/chevron2"/>
    <dgm:cxn modelId="{1149C3B4-8A29-4303-BCD7-B8F5F09A4D9A}" type="presParOf" srcId="{915557A2-EF6E-4F7F-B480-1BCE91633573}" destId="{4A530674-86D3-4D88-B7A4-D666D865DBB1}" srcOrd="7" destOrd="0" presId="urn:microsoft.com/office/officeart/2005/8/layout/chevron2"/>
    <dgm:cxn modelId="{47E784D3-685D-40FC-8E2A-265E6CDA3275}" type="presParOf" srcId="{915557A2-EF6E-4F7F-B480-1BCE91633573}" destId="{31CB79B3-3B4C-49FA-BA68-2C1E360FA4E0}" srcOrd="8" destOrd="0" presId="urn:microsoft.com/office/officeart/2005/8/layout/chevron2"/>
    <dgm:cxn modelId="{49210059-21BF-43B4-8A25-708BEB24E67D}" type="presParOf" srcId="{31CB79B3-3B4C-49FA-BA68-2C1E360FA4E0}" destId="{357EF948-244D-4DA1-BBDD-764669B99CA2}" srcOrd="0" destOrd="0" presId="urn:microsoft.com/office/officeart/2005/8/layout/chevron2"/>
    <dgm:cxn modelId="{BA01BE35-AA37-4793-B4FF-A20E7CEBFF0D}" type="presParOf" srcId="{31CB79B3-3B4C-49FA-BA68-2C1E360FA4E0}" destId="{3F676998-A3C3-4D6C-9637-2D6FBBF75064}"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5904A1-0759-4E91-B5B8-9B1951D2AB5E}" type="doc">
      <dgm:prSet loTypeId="urn:microsoft.com/office/officeart/2005/8/layout/cycle8" loCatId="cycle" qsTypeId="urn:microsoft.com/office/officeart/2005/8/quickstyle/simple1" qsCatId="simple" csTypeId="urn:microsoft.com/office/officeart/2005/8/colors/accent1_2" csCatId="accent1" phldr="1"/>
      <dgm:spPr/>
    </dgm:pt>
    <dgm:pt modelId="{BD5C985B-E859-4FF0-BE3B-88846BD7BA6D}">
      <dgm:prSet phldrT="[Texte]"/>
      <dgm:spPr/>
      <dgm:t>
        <a:bodyPr/>
        <a:lstStyle/>
        <a:p>
          <a:r>
            <a:rPr lang="en-US" dirty="0" err="1"/>
            <a:t>Participer</a:t>
          </a:r>
          <a:r>
            <a:rPr lang="en-US" dirty="0"/>
            <a:t>, </a:t>
          </a:r>
          <a:r>
            <a:rPr lang="en-US" dirty="0" err="1"/>
            <a:t>chacun</a:t>
          </a:r>
          <a:r>
            <a:rPr lang="en-US" dirty="0"/>
            <a:t>, à la </a:t>
          </a:r>
          <a:r>
            <a:rPr lang="en-US" dirty="0" err="1"/>
            <a:t>préservation</a:t>
          </a:r>
          <a:r>
            <a:rPr lang="en-US" dirty="0"/>
            <a:t> de la Maison Commune    </a:t>
          </a:r>
        </a:p>
      </dgm:t>
    </dgm:pt>
    <dgm:pt modelId="{A12EADC5-5C72-426C-8F72-E985654DE2D0}" type="parTrans" cxnId="{79144E3D-8D0D-4EB7-A895-8D4540B8FEFE}">
      <dgm:prSet/>
      <dgm:spPr/>
      <dgm:t>
        <a:bodyPr/>
        <a:lstStyle/>
        <a:p>
          <a:endParaRPr lang="en-US"/>
        </a:p>
      </dgm:t>
    </dgm:pt>
    <dgm:pt modelId="{8A8F6C3C-76A2-43CC-9552-24F9107FAFD9}" type="sibTrans" cxnId="{79144E3D-8D0D-4EB7-A895-8D4540B8FEFE}">
      <dgm:prSet/>
      <dgm:spPr/>
      <dgm:t>
        <a:bodyPr/>
        <a:lstStyle/>
        <a:p>
          <a:endParaRPr lang="en-US"/>
        </a:p>
      </dgm:t>
    </dgm:pt>
    <dgm:pt modelId="{61D43931-C33B-493A-B3B1-41C13127960A}">
      <dgm:prSet phldrT="[Texte]"/>
      <dgm:spPr/>
      <dgm:t>
        <a:bodyPr/>
        <a:lstStyle/>
        <a:p>
          <a:r>
            <a:rPr lang="en-US" dirty="0" err="1"/>
            <a:t>S’impliquer</a:t>
          </a:r>
          <a:r>
            <a:rPr lang="en-US" dirty="0"/>
            <a:t> /Entrainer /</a:t>
          </a:r>
          <a:r>
            <a:rPr lang="en-US" dirty="0" err="1"/>
            <a:t>Agir</a:t>
          </a:r>
          <a:endParaRPr lang="en-US" dirty="0"/>
        </a:p>
      </dgm:t>
    </dgm:pt>
    <dgm:pt modelId="{83227D04-4036-4A74-831B-537AE403744F}" type="parTrans" cxnId="{4FF34A2B-2399-41E9-AD1A-8E6904577DF4}">
      <dgm:prSet/>
      <dgm:spPr/>
      <dgm:t>
        <a:bodyPr/>
        <a:lstStyle/>
        <a:p>
          <a:endParaRPr lang="en-US"/>
        </a:p>
      </dgm:t>
    </dgm:pt>
    <dgm:pt modelId="{EE51939E-04C9-4F77-8A78-B5307DDFC238}" type="sibTrans" cxnId="{4FF34A2B-2399-41E9-AD1A-8E6904577DF4}">
      <dgm:prSet/>
      <dgm:spPr/>
      <dgm:t>
        <a:bodyPr/>
        <a:lstStyle/>
        <a:p>
          <a:endParaRPr lang="en-US"/>
        </a:p>
      </dgm:t>
    </dgm:pt>
    <dgm:pt modelId="{E960DD91-5C52-4451-889C-261ABFD83E64}">
      <dgm:prSet phldrT="[Texte]"/>
      <dgm:spPr/>
      <dgm:t>
        <a:bodyPr/>
        <a:lstStyle/>
        <a:p>
          <a:r>
            <a:rPr lang="en-US" dirty="0" err="1"/>
            <a:t>Mettre</a:t>
          </a:r>
          <a:r>
            <a:rPr lang="en-US" dirty="0"/>
            <a:t> </a:t>
          </a:r>
          <a:r>
            <a:rPr lang="en-US" dirty="0" err="1"/>
            <a:t>en</a:t>
          </a:r>
          <a:r>
            <a:rPr lang="en-US" dirty="0"/>
            <a:t> </a:t>
          </a:r>
          <a:r>
            <a:rPr lang="en-US" dirty="0" err="1"/>
            <a:t>commun</a:t>
          </a:r>
          <a:r>
            <a:rPr lang="en-US" dirty="0"/>
            <a:t> et </a:t>
          </a:r>
          <a:r>
            <a:rPr lang="en-US" dirty="0" err="1"/>
            <a:t>partager</a:t>
          </a:r>
          <a:endParaRPr lang="en-US" dirty="0"/>
        </a:p>
      </dgm:t>
    </dgm:pt>
    <dgm:pt modelId="{DF263B47-6A59-459F-BA2A-4CD703AC9CC2}" type="parTrans" cxnId="{B4F692D5-59EF-4F7F-BB8D-83C1E2202E9D}">
      <dgm:prSet/>
      <dgm:spPr/>
      <dgm:t>
        <a:bodyPr/>
        <a:lstStyle/>
        <a:p>
          <a:endParaRPr lang="en-US"/>
        </a:p>
      </dgm:t>
    </dgm:pt>
    <dgm:pt modelId="{B66FF0B7-7DB7-461D-BCC6-A06B2C73B0F0}" type="sibTrans" cxnId="{B4F692D5-59EF-4F7F-BB8D-83C1E2202E9D}">
      <dgm:prSet/>
      <dgm:spPr/>
      <dgm:t>
        <a:bodyPr/>
        <a:lstStyle/>
        <a:p>
          <a:endParaRPr lang="en-US"/>
        </a:p>
      </dgm:t>
    </dgm:pt>
    <dgm:pt modelId="{704F160C-E483-40FA-BD51-EA054011F6DE}">
      <dgm:prSet phldrT="[Texte]"/>
      <dgm:spPr/>
      <dgm:t>
        <a:bodyPr/>
        <a:lstStyle/>
        <a:p>
          <a:r>
            <a:rPr lang="en-US" err="1"/>
            <a:t>Relever</a:t>
          </a:r>
          <a:r>
            <a:rPr lang="en-US"/>
            <a:t> le défi </a:t>
          </a:r>
          <a:endParaRPr lang="en-US" dirty="0"/>
        </a:p>
      </dgm:t>
    </dgm:pt>
    <dgm:pt modelId="{D6741AF4-B111-4162-BCBB-058B67DAA484}" type="parTrans" cxnId="{E50CC200-92F5-41C1-AAE2-5E9D257215A3}">
      <dgm:prSet/>
      <dgm:spPr/>
      <dgm:t>
        <a:bodyPr/>
        <a:lstStyle/>
        <a:p>
          <a:endParaRPr lang="en-US"/>
        </a:p>
      </dgm:t>
    </dgm:pt>
    <dgm:pt modelId="{2E18CBFC-B1E6-4F98-94C9-A797FA98EB75}" type="sibTrans" cxnId="{E50CC200-92F5-41C1-AAE2-5E9D257215A3}">
      <dgm:prSet/>
      <dgm:spPr/>
      <dgm:t>
        <a:bodyPr/>
        <a:lstStyle/>
        <a:p>
          <a:endParaRPr lang="en-US"/>
        </a:p>
      </dgm:t>
    </dgm:pt>
    <dgm:pt modelId="{3E9122CC-B19F-4FA3-8D7D-4B5349ADE3CB}" type="pres">
      <dgm:prSet presAssocID="{7B5904A1-0759-4E91-B5B8-9B1951D2AB5E}" presName="compositeShape" presStyleCnt="0">
        <dgm:presLayoutVars>
          <dgm:chMax val="7"/>
          <dgm:dir/>
          <dgm:resizeHandles val="exact"/>
        </dgm:presLayoutVars>
      </dgm:prSet>
      <dgm:spPr/>
    </dgm:pt>
    <dgm:pt modelId="{AF2C1660-DBE5-4AA3-B116-E9A91DC09240}" type="pres">
      <dgm:prSet presAssocID="{7B5904A1-0759-4E91-B5B8-9B1951D2AB5E}" presName="wedge1" presStyleLbl="node1" presStyleIdx="0" presStyleCnt="4"/>
      <dgm:spPr/>
    </dgm:pt>
    <dgm:pt modelId="{17C2F74F-2E01-4985-9949-9CB8FE2EA544}" type="pres">
      <dgm:prSet presAssocID="{7B5904A1-0759-4E91-B5B8-9B1951D2AB5E}" presName="dummy1a" presStyleCnt="0"/>
      <dgm:spPr/>
    </dgm:pt>
    <dgm:pt modelId="{537ADB49-A491-4073-AD2B-FA962DFB6D53}" type="pres">
      <dgm:prSet presAssocID="{7B5904A1-0759-4E91-B5B8-9B1951D2AB5E}" presName="dummy1b" presStyleCnt="0"/>
      <dgm:spPr/>
    </dgm:pt>
    <dgm:pt modelId="{3BFD7D30-8E6B-41EB-8EC0-FA54B2B26267}" type="pres">
      <dgm:prSet presAssocID="{7B5904A1-0759-4E91-B5B8-9B1951D2AB5E}" presName="wedge1Tx" presStyleLbl="node1" presStyleIdx="0" presStyleCnt="4">
        <dgm:presLayoutVars>
          <dgm:chMax val="0"/>
          <dgm:chPref val="0"/>
          <dgm:bulletEnabled val="1"/>
        </dgm:presLayoutVars>
      </dgm:prSet>
      <dgm:spPr/>
    </dgm:pt>
    <dgm:pt modelId="{F0BC990C-B99B-4325-92BF-2496CF334A1D}" type="pres">
      <dgm:prSet presAssocID="{7B5904A1-0759-4E91-B5B8-9B1951D2AB5E}" presName="wedge2" presStyleLbl="node1" presStyleIdx="1" presStyleCnt="4" custLinFactNeighborX="17" custLinFactNeighborY="-1660"/>
      <dgm:spPr/>
    </dgm:pt>
    <dgm:pt modelId="{602A09EA-792B-4E93-8D54-BDAC54F28B67}" type="pres">
      <dgm:prSet presAssocID="{7B5904A1-0759-4E91-B5B8-9B1951D2AB5E}" presName="dummy2a" presStyleCnt="0"/>
      <dgm:spPr/>
    </dgm:pt>
    <dgm:pt modelId="{441434E3-2BAA-4FD1-87AE-7706012CE791}" type="pres">
      <dgm:prSet presAssocID="{7B5904A1-0759-4E91-B5B8-9B1951D2AB5E}" presName="dummy2b" presStyleCnt="0"/>
      <dgm:spPr/>
    </dgm:pt>
    <dgm:pt modelId="{6D9FDCC4-80BA-4FFE-BB8D-75329A6D363B}" type="pres">
      <dgm:prSet presAssocID="{7B5904A1-0759-4E91-B5B8-9B1951D2AB5E}" presName="wedge2Tx" presStyleLbl="node1" presStyleIdx="1" presStyleCnt="4">
        <dgm:presLayoutVars>
          <dgm:chMax val="0"/>
          <dgm:chPref val="0"/>
          <dgm:bulletEnabled val="1"/>
        </dgm:presLayoutVars>
      </dgm:prSet>
      <dgm:spPr/>
    </dgm:pt>
    <dgm:pt modelId="{5155E07E-6681-4D92-A0D4-3A16385558E9}" type="pres">
      <dgm:prSet presAssocID="{7B5904A1-0759-4E91-B5B8-9B1951D2AB5E}" presName="wedge3" presStyleLbl="node1" presStyleIdx="2" presStyleCnt="4"/>
      <dgm:spPr/>
    </dgm:pt>
    <dgm:pt modelId="{11EE8AED-6384-4909-A652-C785C48C87AC}" type="pres">
      <dgm:prSet presAssocID="{7B5904A1-0759-4E91-B5B8-9B1951D2AB5E}" presName="dummy3a" presStyleCnt="0"/>
      <dgm:spPr/>
    </dgm:pt>
    <dgm:pt modelId="{C45038C2-B2B4-44EF-9A97-559B834C1611}" type="pres">
      <dgm:prSet presAssocID="{7B5904A1-0759-4E91-B5B8-9B1951D2AB5E}" presName="dummy3b" presStyleCnt="0"/>
      <dgm:spPr/>
    </dgm:pt>
    <dgm:pt modelId="{25F60120-8CDA-48D1-A2DF-741A78796D9A}" type="pres">
      <dgm:prSet presAssocID="{7B5904A1-0759-4E91-B5B8-9B1951D2AB5E}" presName="wedge3Tx" presStyleLbl="node1" presStyleIdx="2" presStyleCnt="4">
        <dgm:presLayoutVars>
          <dgm:chMax val="0"/>
          <dgm:chPref val="0"/>
          <dgm:bulletEnabled val="1"/>
        </dgm:presLayoutVars>
      </dgm:prSet>
      <dgm:spPr/>
    </dgm:pt>
    <dgm:pt modelId="{81465425-8E37-4150-88EB-AA9F1D26690D}" type="pres">
      <dgm:prSet presAssocID="{7B5904A1-0759-4E91-B5B8-9B1951D2AB5E}" presName="wedge4" presStyleLbl="node1" presStyleIdx="3" presStyleCnt="4"/>
      <dgm:spPr/>
    </dgm:pt>
    <dgm:pt modelId="{58BDD15C-FB6C-4A3E-B963-17AA9754A1E0}" type="pres">
      <dgm:prSet presAssocID="{7B5904A1-0759-4E91-B5B8-9B1951D2AB5E}" presName="dummy4a" presStyleCnt="0"/>
      <dgm:spPr/>
    </dgm:pt>
    <dgm:pt modelId="{16928E03-BD77-42C3-8454-7AC3804E9F75}" type="pres">
      <dgm:prSet presAssocID="{7B5904A1-0759-4E91-B5B8-9B1951D2AB5E}" presName="dummy4b" presStyleCnt="0"/>
      <dgm:spPr/>
    </dgm:pt>
    <dgm:pt modelId="{182AF9C4-E738-4A8D-A627-094047425AA6}" type="pres">
      <dgm:prSet presAssocID="{7B5904A1-0759-4E91-B5B8-9B1951D2AB5E}" presName="wedge4Tx" presStyleLbl="node1" presStyleIdx="3" presStyleCnt="4">
        <dgm:presLayoutVars>
          <dgm:chMax val="0"/>
          <dgm:chPref val="0"/>
          <dgm:bulletEnabled val="1"/>
        </dgm:presLayoutVars>
      </dgm:prSet>
      <dgm:spPr/>
    </dgm:pt>
    <dgm:pt modelId="{063A8FE3-2F60-4AA2-864A-90D40BAB17BB}" type="pres">
      <dgm:prSet presAssocID="{8A8F6C3C-76A2-43CC-9552-24F9107FAFD9}" presName="arrowWedge1" presStyleLbl="fgSibTrans2D1" presStyleIdx="0" presStyleCnt="4"/>
      <dgm:spPr/>
    </dgm:pt>
    <dgm:pt modelId="{9ED05015-9B0A-48D8-80B8-AE158E94CBF5}" type="pres">
      <dgm:prSet presAssocID="{EE51939E-04C9-4F77-8A78-B5307DDFC238}" presName="arrowWedge2" presStyleLbl="fgSibTrans2D1" presStyleIdx="1" presStyleCnt="4"/>
      <dgm:spPr/>
    </dgm:pt>
    <dgm:pt modelId="{0517A5EC-AC50-4234-BE2D-5138D8EF4FEF}" type="pres">
      <dgm:prSet presAssocID="{B66FF0B7-7DB7-461D-BCC6-A06B2C73B0F0}" presName="arrowWedge3" presStyleLbl="fgSibTrans2D1" presStyleIdx="2" presStyleCnt="4"/>
      <dgm:spPr/>
    </dgm:pt>
    <dgm:pt modelId="{BD2E97BF-4077-48AF-B3E2-343D9AAD1745}" type="pres">
      <dgm:prSet presAssocID="{2E18CBFC-B1E6-4F98-94C9-A797FA98EB75}" presName="arrowWedge4" presStyleLbl="fgSibTrans2D1" presStyleIdx="3" presStyleCnt="4"/>
      <dgm:spPr/>
    </dgm:pt>
  </dgm:ptLst>
  <dgm:cxnLst>
    <dgm:cxn modelId="{E50CC200-92F5-41C1-AAE2-5E9D257215A3}" srcId="{7B5904A1-0759-4E91-B5B8-9B1951D2AB5E}" destId="{704F160C-E483-40FA-BD51-EA054011F6DE}" srcOrd="3" destOrd="0" parTransId="{D6741AF4-B111-4162-BCBB-058B67DAA484}" sibTransId="{2E18CBFC-B1E6-4F98-94C9-A797FA98EB75}"/>
    <dgm:cxn modelId="{C9B77623-3689-4AB5-80A0-9E5DF7D50A32}" type="presOf" srcId="{61D43931-C33B-493A-B3B1-41C13127960A}" destId="{F0BC990C-B99B-4325-92BF-2496CF334A1D}" srcOrd="0" destOrd="0" presId="urn:microsoft.com/office/officeart/2005/8/layout/cycle8"/>
    <dgm:cxn modelId="{4FF34A2B-2399-41E9-AD1A-8E6904577DF4}" srcId="{7B5904A1-0759-4E91-B5B8-9B1951D2AB5E}" destId="{61D43931-C33B-493A-B3B1-41C13127960A}" srcOrd="1" destOrd="0" parTransId="{83227D04-4036-4A74-831B-537AE403744F}" sibTransId="{EE51939E-04C9-4F77-8A78-B5307DDFC238}"/>
    <dgm:cxn modelId="{79144E3D-8D0D-4EB7-A895-8D4540B8FEFE}" srcId="{7B5904A1-0759-4E91-B5B8-9B1951D2AB5E}" destId="{BD5C985B-E859-4FF0-BE3B-88846BD7BA6D}" srcOrd="0" destOrd="0" parTransId="{A12EADC5-5C72-426C-8F72-E985654DE2D0}" sibTransId="{8A8F6C3C-76A2-43CC-9552-24F9107FAFD9}"/>
    <dgm:cxn modelId="{428CF74A-DDA4-4708-967A-DC189ABDA213}" type="presOf" srcId="{7B5904A1-0759-4E91-B5B8-9B1951D2AB5E}" destId="{3E9122CC-B19F-4FA3-8D7D-4B5349ADE3CB}" srcOrd="0" destOrd="0" presId="urn:microsoft.com/office/officeart/2005/8/layout/cycle8"/>
    <dgm:cxn modelId="{FC86844C-BFD8-408A-A8CD-F45F792DCA6A}" type="presOf" srcId="{61D43931-C33B-493A-B3B1-41C13127960A}" destId="{6D9FDCC4-80BA-4FFE-BB8D-75329A6D363B}" srcOrd="1" destOrd="0" presId="urn:microsoft.com/office/officeart/2005/8/layout/cycle8"/>
    <dgm:cxn modelId="{FA9C5D54-33EF-4D7F-847C-F4AEA9E81662}" type="presOf" srcId="{E960DD91-5C52-4451-889C-261ABFD83E64}" destId="{5155E07E-6681-4D92-A0D4-3A16385558E9}" srcOrd="0" destOrd="0" presId="urn:microsoft.com/office/officeart/2005/8/layout/cycle8"/>
    <dgm:cxn modelId="{5F33979A-C555-47EF-A3C0-A5F3D5BF1A3B}" type="presOf" srcId="{BD5C985B-E859-4FF0-BE3B-88846BD7BA6D}" destId="{3BFD7D30-8E6B-41EB-8EC0-FA54B2B26267}" srcOrd="1" destOrd="0" presId="urn:microsoft.com/office/officeart/2005/8/layout/cycle8"/>
    <dgm:cxn modelId="{85893C9C-09C7-489B-BB6A-60D2CF6B9A0F}" type="presOf" srcId="{704F160C-E483-40FA-BD51-EA054011F6DE}" destId="{81465425-8E37-4150-88EB-AA9F1D26690D}" srcOrd="0" destOrd="0" presId="urn:microsoft.com/office/officeart/2005/8/layout/cycle8"/>
    <dgm:cxn modelId="{4A0D28C1-B5D8-43A5-8A22-4AE9A6F03BFA}" type="presOf" srcId="{E960DD91-5C52-4451-889C-261ABFD83E64}" destId="{25F60120-8CDA-48D1-A2DF-741A78796D9A}" srcOrd="1" destOrd="0" presId="urn:microsoft.com/office/officeart/2005/8/layout/cycle8"/>
    <dgm:cxn modelId="{6BDD70CB-644B-419B-B290-99EF26C5D3AA}" type="presOf" srcId="{704F160C-E483-40FA-BD51-EA054011F6DE}" destId="{182AF9C4-E738-4A8D-A627-094047425AA6}" srcOrd="1" destOrd="0" presId="urn:microsoft.com/office/officeart/2005/8/layout/cycle8"/>
    <dgm:cxn modelId="{B4F692D5-59EF-4F7F-BB8D-83C1E2202E9D}" srcId="{7B5904A1-0759-4E91-B5B8-9B1951D2AB5E}" destId="{E960DD91-5C52-4451-889C-261ABFD83E64}" srcOrd="2" destOrd="0" parTransId="{DF263B47-6A59-459F-BA2A-4CD703AC9CC2}" sibTransId="{B66FF0B7-7DB7-461D-BCC6-A06B2C73B0F0}"/>
    <dgm:cxn modelId="{21F5B8DD-7F03-471A-8BC2-3DD8E482A69B}" type="presOf" srcId="{BD5C985B-E859-4FF0-BE3B-88846BD7BA6D}" destId="{AF2C1660-DBE5-4AA3-B116-E9A91DC09240}" srcOrd="0" destOrd="0" presId="urn:microsoft.com/office/officeart/2005/8/layout/cycle8"/>
    <dgm:cxn modelId="{79C20BA5-951C-4BA0-8D8B-A80320D69810}" type="presParOf" srcId="{3E9122CC-B19F-4FA3-8D7D-4B5349ADE3CB}" destId="{AF2C1660-DBE5-4AA3-B116-E9A91DC09240}" srcOrd="0" destOrd="0" presId="urn:microsoft.com/office/officeart/2005/8/layout/cycle8"/>
    <dgm:cxn modelId="{81C141FF-ECEE-4184-A22F-D24F3E2AA51B}" type="presParOf" srcId="{3E9122CC-B19F-4FA3-8D7D-4B5349ADE3CB}" destId="{17C2F74F-2E01-4985-9949-9CB8FE2EA544}" srcOrd="1" destOrd="0" presId="urn:microsoft.com/office/officeart/2005/8/layout/cycle8"/>
    <dgm:cxn modelId="{6D4D5542-4457-46D4-8EC2-6F87A6DBB4B4}" type="presParOf" srcId="{3E9122CC-B19F-4FA3-8D7D-4B5349ADE3CB}" destId="{537ADB49-A491-4073-AD2B-FA962DFB6D53}" srcOrd="2" destOrd="0" presId="urn:microsoft.com/office/officeart/2005/8/layout/cycle8"/>
    <dgm:cxn modelId="{051FA4F8-F4CB-429D-B335-9F061325EE92}" type="presParOf" srcId="{3E9122CC-B19F-4FA3-8D7D-4B5349ADE3CB}" destId="{3BFD7D30-8E6B-41EB-8EC0-FA54B2B26267}" srcOrd="3" destOrd="0" presId="urn:microsoft.com/office/officeart/2005/8/layout/cycle8"/>
    <dgm:cxn modelId="{28C1C990-EB78-4984-86F0-4E35F5A74CDA}" type="presParOf" srcId="{3E9122CC-B19F-4FA3-8D7D-4B5349ADE3CB}" destId="{F0BC990C-B99B-4325-92BF-2496CF334A1D}" srcOrd="4" destOrd="0" presId="urn:microsoft.com/office/officeart/2005/8/layout/cycle8"/>
    <dgm:cxn modelId="{EABBDBDF-F47A-4079-8B17-C15A95CB65F7}" type="presParOf" srcId="{3E9122CC-B19F-4FA3-8D7D-4B5349ADE3CB}" destId="{602A09EA-792B-4E93-8D54-BDAC54F28B67}" srcOrd="5" destOrd="0" presId="urn:microsoft.com/office/officeart/2005/8/layout/cycle8"/>
    <dgm:cxn modelId="{06AAA3A0-1B89-45C9-8555-6E77F12E83D4}" type="presParOf" srcId="{3E9122CC-B19F-4FA3-8D7D-4B5349ADE3CB}" destId="{441434E3-2BAA-4FD1-87AE-7706012CE791}" srcOrd="6" destOrd="0" presId="urn:microsoft.com/office/officeart/2005/8/layout/cycle8"/>
    <dgm:cxn modelId="{D8059763-4AFD-421D-AEFA-8AFF28732F2C}" type="presParOf" srcId="{3E9122CC-B19F-4FA3-8D7D-4B5349ADE3CB}" destId="{6D9FDCC4-80BA-4FFE-BB8D-75329A6D363B}" srcOrd="7" destOrd="0" presId="urn:microsoft.com/office/officeart/2005/8/layout/cycle8"/>
    <dgm:cxn modelId="{663048B7-A396-4A0C-84A0-DFD15AB239F3}" type="presParOf" srcId="{3E9122CC-B19F-4FA3-8D7D-4B5349ADE3CB}" destId="{5155E07E-6681-4D92-A0D4-3A16385558E9}" srcOrd="8" destOrd="0" presId="urn:microsoft.com/office/officeart/2005/8/layout/cycle8"/>
    <dgm:cxn modelId="{1748C5E3-AD5F-47AD-9532-F6F5D9008B78}" type="presParOf" srcId="{3E9122CC-B19F-4FA3-8D7D-4B5349ADE3CB}" destId="{11EE8AED-6384-4909-A652-C785C48C87AC}" srcOrd="9" destOrd="0" presId="urn:microsoft.com/office/officeart/2005/8/layout/cycle8"/>
    <dgm:cxn modelId="{A4D015B4-0029-4718-A039-B2C7653C44B9}" type="presParOf" srcId="{3E9122CC-B19F-4FA3-8D7D-4B5349ADE3CB}" destId="{C45038C2-B2B4-44EF-9A97-559B834C1611}" srcOrd="10" destOrd="0" presId="urn:microsoft.com/office/officeart/2005/8/layout/cycle8"/>
    <dgm:cxn modelId="{7A58B3A1-5350-4468-B908-6799E715E9A9}" type="presParOf" srcId="{3E9122CC-B19F-4FA3-8D7D-4B5349ADE3CB}" destId="{25F60120-8CDA-48D1-A2DF-741A78796D9A}" srcOrd="11" destOrd="0" presId="urn:microsoft.com/office/officeart/2005/8/layout/cycle8"/>
    <dgm:cxn modelId="{A401DB9F-639B-4D81-8BCB-4EB0202537B1}" type="presParOf" srcId="{3E9122CC-B19F-4FA3-8D7D-4B5349ADE3CB}" destId="{81465425-8E37-4150-88EB-AA9F1D26690D}" srcOrd="12" destOrd="0" presId="urn:microsoft.com/office/officeart/2005/8/layout/cycle8"/>
    <dgm:cxn modelId="{28C5EC60-8337-466E-BF21-5C80F570BC88}" type="presParOf" srcId="{3E9122CC-B19F-4FA3-8D7D-4B5349ADE3CB}" destId="{58BDD15C-FB6C-4A3E-B963-17AA9754A1E0}" srcOrd="13" destOrd="0" presId="urn:microsoft.com/office/officeart/2005/8/layout/cycle8"/>
    <dgm:cxn modelId="{F7A7EEE0-1E2B-4325-9034-38BF72ED617E}" type="presParOf" srcId="{3E9122CC-B19F-4FA3-8D7D-4B5349ADE3CB}" destId="{16928E03-BD77-42C3-8454-7AC3804E9F75}" srcOrd="14" destOrd="0" presId="urn:microsoft.com/office/officeart/2005/8/layout/cycle8"/>
    <dgm:cxn modelId="{621D7445-5DF6-4780-9C31-F725719EFBDF}" type="presParOf" srcId="{3E9122CC-B19F-4FA3-8D7D-4B5349ADE3CB}" destId="{182AF9C4-E738-4A8D-A627-094047425AA6}" srcOrd="15" destOrd="0" presId="urn:microsoft.com/office/officeart/2005/8/layout/cycle8"/>
    <dgm:cxn modelId="{F787C1E0-2798-4051-A76C-D2991065B8DE}" type="presParOf" srcId="{3E9122CC-B19F-4FA3-8D7D-4B5349ADE3CB}" destId="{063A8FE3-2F60-4AA2-864A-90D40BAB17BB}" srcOrd="16" destOrd="0" presId="urn:microsoft.com/office/officeart/2005/8/layout/cycle8"/>
    <dgm:cxn modelId="{18BC9A5C-6D90-4E91-9D60-A5F675322B29}" type="presParOf" srcId="{3E9122CC-B19F-4FA3-8D7D-4B5349ADE3CB}" destId="{9ED05015-9B0A-48D8-80B8-AE158E94CBF5}" srcOrd="17" destOrd="0" presId="urn:microsoft.com/office/officeart/2005/8/layout/cycle8"/>
    <dgm:cxn modelId="{480326B5-1B0E-404B-9237-4E31208FBFC3}" type="presParOf" srcId="{3E9122CC-B19F-4FA3-8D7D-4B5349ADE3CB}" destId="{0517A5EC-AC50-4234-BE2D-5138D8EF4FEF}" srcOrd="18" destOrd="0" presId="urn:microsoft.com/office/officeart/2005/8/layout/cycle8"/>
    <dgm:cxn modelId="{59AD4E82-8906-471E-9DAC-5A0C1AC54420}" type="presParOf" srcId="{3E9122CC-B19F-4FA3-8D7D-4B5349ADE3CB}" destId="{BD2E97BF-4077-48AF-B3E2-343D9AAD1745}"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E6D455-D11F-4DCB-84CB-A4687874C033}">
      <dsp:nvSpPr>
        <dsp:cNvPr id="0" name=""/>
        <dsp:cNvSpPr/>
      </dsp:nvSpPr>
      <dsp:spPr>
        <a:xfrm rot="5400000">
          <a:off x="-128159" y="129369"/>
          <a:ext cx="854396" cy="598077"/>
        </a:xfrm>
        <a:prstGeom prst="chevron">
          <a:avLst/>
        </a:prstGeom>
        <a:solidFill>
          <a:schemeClr val="accent1">
            <a:shade val="50000"/>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fr-FR" sz="800" kern="1200" dirty="0">
              <a:latin typeface="Fira Sans" panose="020B0503050000020004" pitchFamily="34" charset="0"/>
            </a:rPr>
            <a:t>Dès maintenant</a:t>
          </a:r>
          <a:endParaRPr lang="en-US" sz="800" kern="1200" dirty="0">
            <a:latin typeface="Fira Sans" panose="020B0503050000020004" pitchFamily="34" charset="0"/>
          </a:endParaRPr>
        </a:p>
      </dsp:txBody>
      <dsp:txXfrm rot="-5400000">
        <a:off x="1" y="300249"/>
        <a:ext cx="598077" cy="256319"/>
      </dsp:txXfrm>
    </dsp:sp>
    <dsp:sp modelId="{EB576803-14AF-4C89-8BCD-8D7C76B0DCCB}">
      <dsp:nvSpPr>
        <dsp:cNvPr id="0" name=""/>
        <dsp:cNvSpPr/>
      </dsp:nvSpPr>
      <dsp:spPr>
        <a:xfrm rot="5400000">
          <a:off x="3263499" y="-2664212"/>
          <a:ext cx="555357" cy="5886201"/>
        </a:xfrm>
        <a:prstGeom prst="round2SameRect">
          <a:avLst/>
        </a:prstGeom>
        <a:solidFill>
          <a:schemeClr val="lt1">
            <a:alpha val="90000"/>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57150" lvl="1" indent="-57150" algn="l" defTabSz="355600">
            <a:lnSpc>
              <a:spcPct val="90000"/>
            </a:lnSpc>
            <a:spcBef>
              <a:spcPct val="0"/>
            </a:spcBef>
            <a:spcAft>
              <a:spcPct val="15000"/>
            </a:spcAft>
            <a:buChar char="•"/>
          </a:pPr>
          <a:r>
            <a:rPr lang="fr-FR" sz="800" kern="1200" dirty="0">
              <a:latin typeface="Fira Sans" panose="020B0503050000020004" pitchFamily="34" charset="0"/>
            </a:rPr>
            <a:t>Création de compte sur la plateforme OPERAT</a:t>
          </a:r>
          <a:endParaRPr lang="en-US" sz="800" kern="1200" dirty="0">
            <a:latin typeface="Fira Sans" panose="020B0503050000020004" pitchFamily="34" charset="0"/>
          </a:endParaRPr>
        </a:p>
        <a:p>
          <a:pPr marL="57150" lvl="1" indent="-57150" algn="l" defTabSz="355600">
            <a:lnSpc>
              <a:spcPct val="90000"/>
            </a:lnSpc>
            <a:spcBef>
              <a:spcPct val="0"/>
            </a:spcBef>
            <a:spcAft>
              <a:spcPct val="15000"/>
            </a:spcAft>
            <a:buChar char="•"/>
          </a:pPr>
          <a:r>
            <a:rPr lang="fr-FR" sz="800" kern="1200" dirty="0">
              <a:latin typeface="Fira Sans" panose="020B0503050000020004" pitchFamily="34" charset="0"/>
            </a:rPr>
            <a:t>Mise en place les habilitations des utilisateurs internes à l’établissement scolaire, ou de la structure externe mandatée.</a:t>
          </a:r>
          <a:endParaRPr lang="en-US" sz="800" kern="1200" dirty="0">
            <a:latin typeface="Fira Sans" panose="020B0503050000020004" pitchFamily="34" charset="0"/>
          </a:endParaRPr>
        </a:p>
      </dsp:txBody>
      <dsp:txXfrm rot="-5400000">
        <a:off x="598077" y="28320"/>
        <a:ext cx="5859091" cy="501137"/>
      </dsp:txXfrm>
    </dsp:sp>
    <dsp:sp modelId="{BC28E693-E0B8-4A94-909F-0D0437C440F5}">
      <dsp:nvSpPr>
        <dsp:cNvPr id="0" name=""/>
        <dsp:cNvSpPr/>
      </dsp:nvSpPr>
      <dsp:spPr>
        <a:xfrm rot="5400000">
          <a:off x="-128159" y="863054"/>
          <a:ext cx="854396" cy="598077"/>
        </a:xfrm>
        <a:prstGeom prst="chevron">
          <a:avLst/>
        </a:prstGeom>
        <a:solidFill>
          <a:schemeClr val="accent1">
            <a:shade val="50000"/>
            <a:hueOff val="187260"/>
            <a:satOff val="-7682"/>
            <a:lumOff val="17866"/>
            <a:alphaOff val="0"/>
          </a:schemeClr>
        </a:solidFill>
        <a:ln w="25400" cap="flat" cmpd="sng" algn="ctr">
          <a:solidFill>
            <a:schemeClr val="accent1">
              <a:shade val="50000"/>
              <a:hueOff val="187260"/>
              <a:satOff val="-7682"/>
              <a:lumOff val="1786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fr-FR" sz="800" kern="1200" dirty="0">
              <a:latin typeface="Fira Sans" panose="020B0503050000020004" pitchFamily="34" charset="0"/>
            </a:rPr>
            <a:t>A partir du 01/01/2022</a:t>
          </a:r>
          <a:endParaRPr lang="en-US" sz="800" kern="1200" dirty="0">
            <a:latin typeface="Fira Sans" panose="020B0503050000020004" pitchFamily="34" charset="0"/>
          </a:endParaRPr>
        </a:p>
      </dsp:txBody>
      <dsp:txXfrm rot="-5400000">
        <a:off x="1" y="1033934"/>
        <a:ext cx="598077" cy="256319"/>
      </dsp:txXfrm>
    </dsp:sp>
    <dsp:sp modelId="{538C5689-031C-42FA-AA1E-AABBD5A70166}">
      <dsp:nvSpPr>
        <dsp:cNvPr id="0" name=""/>
        <dsp:cNvSpPr/>
      </dsp:nvSpPr>
      <dsp:spPr>
        <a:xfrm rot="5400000">
          <a:off x="3253492" y="-1995059"/>
          <a:ext cx="555357" cy="5886201"/>
        </a:xfrm>
        <a:prstGeom prst="round2SameRect">
          <a:avLst/>
        </a:prstGeom>
        <a:solidFill>
          <a:schemeClr val="lt1">
            <a:alpha val="90000"/>
            <a:hueOff val="0"/>
            <a:satOff val="0"/>
            <a:lumOff val="0"/>
            <a:alphaOff val="0"/>
          </a:schemeClr>
        </a:solidFill>
        <a:ln w="25400" cap="flat" cmpd="sng" algn="ctr">
          <a:solidFill>
            <a:schemeClr val="accent1">
              <a:shade val="50000"/>
              <a:hueOff val="187260"/>
              <a:satOff val="-7682"/>
              <a:lumOff val="178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57150" lvl="1" indent="-57150" algn="l" defTabSz="355600">
            <a:lnSpc>
              <a:spcPct val="90000"/>
            </a:lnSpc>
            <a:spcBef>
              <a:spcPct val="0"/>
            </a:spcBef>
            <a:spcAft>
              <a:spcPct val="15000"/>
            </a:spcAft>
            <a:buChar char="•"/>
          </a:pPr>
          <a:r>
            <a:rPr lang="fr-FR" sz="800" kern="1200" dirty="0">
              <a:latin typeface="Fira Sans" panose="020B0503050000020004" pitchFamily="34" charset="0"/>
            </a:rPr>
            <a:t>Enregistrement des bâtiments</a:t>
          </a:r>
          <a:endParaRPr lang="en-US" sz="800" kern="1200" dirty="0">
            <a:latin typeface="Fira Sans" panose="020B0503050000020004" pitchFamily="34" charset="0"/>
          </a:endParaRPr>
        </a:p>
        <a:p>
          <a:pPr marL="57150" lvl="1" indent="-57150" algn="l" defTabSz="355600">
            <a:lnSpc>
              <a:spcPct val="90000"/>
            </a:lnSpc>
            <a:spcBef>
              <a:spcPct val="0"/>
            </a:spcBef>
            <a:spcAft>
              <a:spcPct val="15000"/>
            </a:spcAft>
            <a:buChar char="•"/>
          </a:pPr>
          <a:r>
            <a:rPr lang="fr-FR" sz="800" kern="1200" dirty="0">
              <a:latin typeface="Fira Sans" panose="020B0503050000020004" pitchFamily="34" charset="0"/>
            </a:rPr>
            <a:t>Déclaration des consommations 2020 et 2021</a:t>
          </a:r>
          <a:endParaRPr lang="en-US" sz="800" kern="1200" dirty="0">
            <a:latin typeface="Fira Sans" panose="020B0503050000020004" pitchFamily="34" charset="0"/>
          </a:endParaRPr>
        </a:p>
        <a:p>
          <a:pPr marL="57150" lvl="1" indent="-57150" algn="l" defTabSz="355600">
            <a:lnSpc>
              <a:spcPct val="90000"/>
            </a:lnSpc>
            <a:spcBef>
              <a:spcPct val="0"/>
            </a:spcBef>
            <a:spcAft>
              <a:spcPct val="15000"/>
            </a:spcAft>
            <a:buChar char="•"/>
          </a:pPr>
          <a:r>
            <a:rPr lang="en-US" sz="800" kern="1200" dirty="0">
              <a:latin typeface="Fira Sans" panose="020B0503050000020004" pitchFamily="34" charset="0"/>
            </a:rPr>
            <a:t>Saisie de données complémentaires (indicateur d’intensité d’usage, spécifique, répartition des responsabilités entre acteurs…)</a:t>
          </a:r>
        </a:p>
      </dsp:txBody>
      <dsp:txXfrm rot="-5400000">
        <a:off x="588070" y="697473"/>
        <a:ext cx="5859091" cy="501137"/>
      </dsp:txXfrm>
    </dsp:sp>
    <dsp:sp modelId="{0BA7A11E-45B6-402D-84E4-C2AD4A282FF9}">
      <dsp:nvSpPr>
        <dsp:cNvPr id="0" name=""/>
        <dsp:cNvSpPr/>
      </dsp:nvSpPr>
      <dsp:spPr>
        <a:xfrm rot="5400000">
          <a:off x="-128159" y="1596739"/>
          <a:ext cx="854396" cy="598077"/>
        </a:xfrm>
        <a:prstGeom prst="chevron">
          <a:avLst/>
        </a:prstGeom>
        <a:solidFill>
          <a:schemeClr val="accent1">
            <a:shade val="50000"/>
            <a:hueOff val="374520"/>
            <a:satOff val="-15365"/>
            <a:lumOff val="35733"/>
            <a:alphaOff val="0"/>
          </a:schemeClr>
        </a:solidFill>
        <a:ln w="25400" cap="flat" cmpd="sng" algn="ctr">
          <a:solidFill>
            <a:schemeClr val="accent1">
              <a:shade val="50000"/>
              <a:hueOff val="374520"/>
              <a:satOff val="-15365"/>
              <a:lumOff val="3573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fr-FR" sz="800" kern="1200" dirty="0">
              <a:latin typeface="Fira Sans" panose="020B0503050000020004" pitchFamily="34" charset="0"/>
            </a:rPr>
            <a:t>Avant le 30/09/2022 </a:t>
          </a:r>
          <a:endParaRPr lang="en-US" sz="800" kern="1200" dirty="0">
            <a:latin typeface="Fira Sans" panose="020B0503050000020004" pitchFamily="34" charset="0"/>
          </a:endParaRPr>
        </a:p>
      </dsp:txBody>
      <dsp:txXfrm rot="-5400000">
        <a:off x="1" y="1767619"/>
        <a:ext cx="598077" cy="256319"/>
      </dsp:txXfrm>
    </dsp:sp>
    <dsp:sp modelId="{5EB7D8D7-AEB0-49F4-BDC7-CDC43115EF19}">
      <dsp:nvSpPr>
        <dsp:cNvPr id="0" name=""/>
        <dsp:cNvSpPr/>
      </dsp:nvSpPr>
      <dsp:spPr>
        <a:xfrm rot="5400000">
          <a:off x="3263499" y="-1196841"/>
          <a:ext cx="555357" cy="5886201"/>
        </a:xfrm>
        <a:prstGeom prst="round2SameRect">
          <a:avLst/>
        </a:prstGeom>
        <a:solidFill>
          <a:schemeClr val="lt1">
            <a:alpha val="90000"/>
            <a:hueOff val="0"/>
            <a:satOff val="0"/>
            <a:lumOff val="0"/>
            <a:alphaOff val="0"/>
          </a:schemeClr>
        </a:solidFill>
        <a:ln w="25400" cap="flat" cmpd="sng" algn="ctr">
          <a:solidFill>
            <a:schemeClr val="accent1">
              <a:shade val="50000"/>
              <a:hueOff val="374520"/>
              <a:satOff val="-15365"/>
              <a:lumOff val="3573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57150" lvl="1" indent="-57150" algn="l" defTabSz="355600">
            <a:lnSpc>
              <a:spcPct val="90000"/>
            </a:lnSpc>
            <a:spcBef>
              <a:spcPct val="0"/>
            </a:spcBef>
            <a:spcAft>
              <a:spcPct val="15000"/>
            </a:spcAft>
            <a:buChar char="•"/>
          </a:pPr>
          <a:r>
            <a:rPr lang="fr-FR" sz="800" kern="1200" dirty="0">
              <a:latin typeface="Fira Sans" panose="020B0503050000020004" pitchFamily="34" charset="0"/>
            </a:rPr>
            <a:t>Choix de l’année de référence (12 mois glissant compris entre 2010 et 2019) </a:t>
          </a:r>
          <a:endParaRPr lang="en-US" sz="800" kern="1200" dirty="0">
            <a:latin typeface="Fira Sans" panose="020B0503050000020004" pitchFamily="34" charset="0"/>
          </a:endParaRPr>
        </a:p>
      </dsp:txBody>
      <dsp:txXfrm rot="-5400000">
        <a:off x="598077" y="1495691"/>
        <a:ext cx="5859091" cy="501137"/>
      </dsp:txXfrm>
    </dsp:sp>
    <dsp:sp modelId="{DF9BC474-F6DE-41E2-ABA9-72A3D44AE53A}">
      <dsp:nvSpPr>
        <dsp:cNvPr id="0" name=""/>
        <dsp:cNvSpPr/>
      </dsp:nvSpPr>
      <dsp:spPr>
        <a:xfrm rot="5400000">
          <a:off x="-128159" y="2330424"/>
          <a:ext cx="854396" cy="598077"/>
        </a:xfrm>
        <a:prstGeom prst="chevron">
          <a:avLst/>
        </a:prstGeom>
        <a:solidFill>
          <a:schemeClr val="accent1">
            <a:shade val="50000"/>
            <a:hueOff val="374520"/>
            <a:satOff val="-15365"/>
            <a:lumOff val="35733"/>
            <a:alphaOff val="0"/>
          </a:schemeClr>
        </a:solidFill>
        <a:ln w="25400" cap="flat" cmpd="sng" algn="ctr">
          <a:solidFill>
            <a:schemeClr val="accent1">
              <a:shade val="50000"/>
              <a:hueOff val="374520"/>
              <a:satOff val="-15365"/>
              <a:lumOff val="3573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fr-FR" sz="800" kern="1200" dirty="0">
              <a:latin typeface="Fira Sans" panose="020B0503050000020004" pitchFamily="34" charset="0"/>
            </a:rPr>
            <a:t>Chaque année</a:t>
          </a:r>
          <a:endParaRPr lang="en-US" sz="800" kern="1200" dirty="0">
            <a:latin typeface="Fira Sans" panose="020B0503050000020004" pitchFamily="34" charset="0"/>
          </a:endParaRPr>
        </a:p>
      </dsp:txBody>
      <dsp:txXfrm rot="-5400000">
        <a:off x="1" y="2501304"/>
        <a:ext cx="598077" cy="256319"/>
      </dsp:txXfrm>
    </dsp:sp>
    <dsp:sp modelId="{98EDBB6F-26D4-4A1F-99D7-61B9836E2A3B}">
      <dsp:nvSpPr>
        <dsp:cNvPr id="0" name=""/>
        <dsp:cNvSpPr/>
      </dsp:nvSpPr>
      <dsp:spPr>
        <a:xfrm rot="5400000">
          <a:off x="3263499" y="-463156"/>
          <a:ext cx="555357" cy="5886201"/>
        </a:xfrm>
        <a:prstGeom prst="round2SameRect">
          <a:avLst/>
        </a:prstGeom>
        <a:solidFill>
          <a:schemeClr val="lt1">
            <a:alpha val="90000"/>
            <a:hueOff val="0"/>
            <a:satOff val="0"/>
            <a:lumOff val="0"/>
            <a:alphaOff val="0"/>
          </a:schemeClr>
        </a:solidFill>
        <a:ln w="25400" cap="flat" cmpd="sng" algn="ctr">
          <a:solidFill>
            <a:schemeClr val="accent1">
              <a:shade val="50000"/>
              <a:hueOff val="374520"/>
              <a:satOff val="-15365"/>
              <a:lumOff val="3573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57150" lvl="1" indent="-57150" algn="l" defTabSz="355600">
            <a:lnSpc>
              <a:spcPct val="90000"/>
            </a:lnSpc>
            <a:spcBef>
              <a:spcPct val="0"/>
            </a:spcBef>
            <a:spcAft>
              <a:spcPct val="15000"/>
            </a:spcAft>
            <a:buChar char="•"/>
          </a:pPr>
          <a:r>
            <a:rPr lang="fr-FR" sz="800" kern="1200" dirty="0">
              <a:latin typeface="Fira Sans" panose="020B0503050000020004" pitchFamily="34" charset="0"/>
            </a:rPr>
            <a:t>Transmission annuelle des données de consommation N-1</a:t>
          </a:r>
          <a:endParaRPr lang="en-US" sz="800" kern="1200" dirty="0">
            <a:latin typeface="Fira Sans" panose="020B0503050000020004" pitchFamily="34" charset="0"/>
          </a:endParaRPr>
        </a:p>
      </dsp:txBody>
      <dsp:txXfrm rot="-5400000">
        <a:off x="598077" y="2229376"/>
        <a:ext cx="5859091" cy="501137"/>
      </dsp:txXfrm>
    </dsp:sp>
    <dsp:sp modelId="{357EF948-244D-4DA1-BBDD-764669B99CA2}">
      <dsp:nvSpPr>
        <dsp:cNvPr id="0" name=""/>
        <dsp:cNvSpPr/>
      </dsp:nvSpPr>
      <dsp:spPr>
        <a:xfrm rot="5400000">
          <a:off x="-128159" y="3064110"/>
          <a:ext cx="854396" cy="598077"/>
        </a:xfrm>
        <a:prstGeom prst="chevron">
          <a:avLst/>
        </a:prstGeom>
        <a:solidFill>
          <a:schemeClr val="accent1">
            <a:shade val="50000"/>
            <a:hueOff val="187260"/>
            <a:satOff val="-7682"/>
            <a:lumOff val="17866"/>
            <a:alphaOff val="0"/>
          </a:schemeClr>
        </a:solidFill>
        <a:ln w="25400" cap="flat" cmpd="sng" algn="ctr">
          <a:solidFill>
            <a:schemeClr val="accent1">
              <a:shade val="50000"/>
              <a:hueOff val="187260"/>
              <a:satOff val="-7682"/>
              <a:lumOff val="1786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fr-FR" sz="800" kern="1200" dirty="0">
              <a:latin typeface="Fira Sans" panose="020B0503050000020004" pitchFamily="34" charset="0"/>
            </a:rPr>
            <a:t>Avant le 30/09/2027</a:t>
          </a:r>
          <a:endParaRPr lang="en-US" sz="800" kern="1200" dirty="0">
            <a:latin typeface="Fira Sans" panose="020B0503050000020004" pitchFamily="34" charset="0"/>
          </a:endParaRPr>
        </a:p>
      </dsp:txBody>
      <dsp:txXfrm rot="-5400000">
        <a:off x="1" y="3234990"/>
        <a:ext cx="598077" cy="256319"/>
      </dsp:txXfrm>
    </dsp:sp>
    <dsp:sp modelId="{3F676998-A3C3-4D6C-9637-2D6FBBF75064}">
      <dsp:nvSpPr>
        <dsp:cNvPr id="0" name=""/>
        <dsp:cNvSpPr/>
      </dsp:nvSpPr>
      <dsp:spPr>
        <a:xfrm rot="5400000">
          <a:off x="3255376" y="262137"/>
          <a:ext cx="555357" cy="5886201"/>
        </a:xfrm>
        <a:prstGeom prst="round2SameRect">
          <a:avLst/>
        </a:prstGeom>
        <a:solidFill>
          <a:schemeClr val="lt1">
            <a:alpha val="90000"/>
            <a:hueOff val="0"/>
            <a:satOff val="0"/>
            <a:lumOff val="0"/>
            <a:alphaOff val="0"/>
          </a:schemeClr>
        </a:solidFill>
        <a:ln w="25400" cap="flat" cmpd="sng" algn="ctr">
          <a:solidFill>
            <a:schemeClr val="accent1">
              <a:shade val="50000"/>
              <a:hueOff val="187260"/>
              <a:satOff val="-7682"/>
              <a:lumOff val="178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57150" lvl="1" indent="-57150" algn="l" defTabSz="355600">
            <a:lnSpc>
              <a:spcPct val="90000"/>
            </a:lnSpc>
            <a:spcBef>
              <a:spcPct val="0"/>
            </a:spcBef>
            <a:spcAft>
              <a:spcPct val="15000"/>
            </a:spcAft>
            <a:buChar char="•"/>
          </a:pPr>
          <a:r>
            <a:rPr lang="fr-FR" sz="800" kern="1200" dirty="0">
              <a:latin typeface="Fira Sans" panose="020B0503050000020004" pitchFamily="34" charset="0"/>
            </a:rPr>
            <a:t>Possibilité de déclaration de modulation des objectifs pour disproportion économique pour la 1ère décennie</a:t>
          </a:r>
          <a:endParaRPr lang="en-US" sz="800" kern="1200" dirty="0">
            <a:latin typeface="Fira Sans" panose="020B0503050000020004" pitchFamily="34" charset="0"/>
          </a:endParaRPr>
        </a:p>
      </dsp:txBody>
      <dsp:txXfrm rot="-5400000">
        <a:off x="589954" y="2954669"/>
        <a:ext cx="5859091" cy="5011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2C1660-DBE5-4AA3-B116-E9A91DC09240}">
      <dsp:nvSpPr>
        <dsp:cNvPr id="0" name=""/>
        <dsp:cNvSpPr/>
      </dsp:nvSpPr>
      <dsp:spPr>
        <a:xfrm>
          <a:off x="1871368" y="248751"/>
          <a:ext cx="3400170" cy="3400170"/>
        </a:xfrm>
        <a:prstGeom prst="pie">
          <a:avLst>
            <a:gd name="adj1" fmla="val 162000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err="1"/>
            <a:t>Participer</a:t>
          </a:r>
          <a:r>
            <a:rPr lang="en-US" sz="1300" kern="1200" dirty="0"/>
            <a:t>, </a:t>
          </a:r>
          <a:r>
            <a:rPr lang="en-US" sz="1300" kern="1200" dirty="0" err="1"/>
            <a:t>chacun</a:t>
          </a:r>
          <a:r>
            <a:rPr lang="en-US" sz="1300" kern="1200" dirty="0"/>
            <a:t>, à la </a:t>
          </a:r>
          <a:r>
            <a:rPr lang="en-US" sz="1300" kern="1200" dirty="0" err="1"/>
            <a:t>préservation</a:t>
          </a:r>
          <a:r>
            <a:rPr lang="en-US" sz="1300" kern="1200" dirty="0"/>
            <a:t> de la Maison Commune    </a:t>
          </a:r>
        </a:p>
      </dsp:txBody>
      <dsp:txXfrm>
        <a:off x="3676292" y="953477"/>
        <a:ext cx="1254824" cy="930999"/>
      </dsp:txXfrm>
    </dsp:sp>
    <dsp:sp modelId="{F0BC990C-B99B-4325-92BF-2496CF334A1D}">
      <dsp:nvSpPr>
        <dsp:cNvPr id="0" name=""/>
        <dsp:cNvSpPr/>
      </dsp:nvSpPr>
      <dsp:spPr>
        <a:xfrm>
          <a:off x="1871946" y="306457"/>
          <a:ext cx="3400170" cy="3400170"/>
        </a:xfrm>
        <a:prstGeom prst="pie">
          <a:avLst>
            <a:gd name="adj1" fmla="val 0"/>
            <a:gd name="adj2" fmla="val 54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err="1"/>
            <a:t>S’impliquer</a:t>
          </a:r>
          <a:r>
            <a:rPr lang="en-US" sz="1300" kern="1200" dirty="0"/>
            <a:t> /Entrainer /</a:t>
          </a:r>
          <a:r>
            <a:rPr lang="en-US" sz="1300" kern="1200" dirty="0" err="1"/>
            <a:t>Agir</a:t>
          </a:r>
          <a:endParaRPr lang="en-US" sz="1300" kern="1200" dirty="0"/>
        </a:p>
      </dsp:txBody>
      <dsp:txXfrm>
        <a:off x="3676870" y="2070902"/>
        <a:ext cx="1254824" cy="930999"/>
      </dsp:txXfrm>
    </dsp:sp>
    <dsp:sp modelId="{5155E07E-6681-4D92-A0D4-3A16385558E9}">
      <dsp:nvSpPr>
        <dsp:cNvPr id="0" name=""/>
        <dsp:cNvSpPr/>
      </dsp:nvSpPr>
      <dsp:spPr>
        <a:xfrm>
          <a:off x="1757219" y="362900"/>
          <a:ext cx="3400170" cy="3400170"/>
        </a:xfrm>
        <a:prstGeom prst="pie">
          <a:avLst>
            <a:gd name="adj1" fmla="val 5400000"/>
            <a:gd name="adj2" fmla="val 10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err="1"/>
            <a:t>Mettre</a:t>
          </a:r>
          <a:r>
            <a:rPr lang="en-US" sz="1300" kern="1200" dirty="0"/>
            <a:t> </a:t>
          </a:r>
          <a:r>
            <a:rPr lang="en-US" sz="1300" kern="1200" dirty="0" err="1"/>
            <a:t>en</a:t>
          </a:r>
          <a:r>
            <a:rPr lang="en-US" sz="1300" kern="1200" dirty="0"/>
            <a:t> </a:t>
          </a:r>
          <a:r>
            <a:rPr lang="en-US" sz="1300" kern="1200" dirty="0" err="1"/>
            <a:t>commun</a:t>
          </a:r>
          <a:r>
            <a:rPr lang="en-US" sz="1300" kern="1200" dirty="0"/>
            <a:t> et </a:t>
          </a:r>
          <a:r>
            <a:rPr lang="en-US" sz="1300" kern="1200" dirty="0" err="1"/>
            <a:t>partager</a:t>
          </a:r>
          <a:endParaRPr lang="en-US" sz="1300" kern="1200" dirty="0"/>
        </a:p>
      </dsp:txBody>
      <dsp:txXfrm>
        <a:off x="2097641" y="2127345"/>
        <a:ext cx="1254824" cy="930999"/>
      </dsp:txXfrm>
    </dsp:sp>
    <dsp:sp modelId="{81465425-8E37-4150-88EB-AA9F1D26690D}">
      <dsp:nvSpPr>
        <dsp:cNvPr id="0" name=""/>
        <dsp:cNvSpPr/>
      </dsp:nvSpPr>
      <dsp:spPr>
        <a:xfrm>
          <a:off x="1757219" y="248751"/>
          <a:ext cx="3400170" cy="3400170"/>
        </a:xfrm>
        <a:prstGeom prst="pie">
          <a:avLst>
            <a:gd name="adj1" fmla="val 108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err="1"/>
            <a:t>Relever</a:t>
          </a:r>
          <a:r>
            <a:rPr lang="en-US" sz="1300" kern="1200"/>
            <a:t> le défi </a:t>
          </a:r>
          <a:endParaRPr lang="en-US" sz="1300" kern="1200" dirty="0"/>
        </a:p>
      </dsp:txBody>
      <dsp:txXfrm>
        <a:off x="2097641" y="953477"/>
        <a:ext cx="1254824" cy="930999"/>
      </dsp:txXfrm>
    </dsp:sp>
    <dsp:sp modelId="{063A8FE3-2F60-4AA2-864A-90D40BAB17BB}">
      <dsp:nvSpPr>
        <dsp:cNvPr id="0" name=""/>
        <dsp:cNvSpPr/>
      </dsp:nvSpPr>
      <dsp:spPr>
        <a:xfrm>
          <a:off x="1660881" y="38264"/>
          <a:ext cx="3821143" cy="3821143"/>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ED05015-9B0A-48D8-80B8-AE158E94CBF5}">
      <dsp:nvSpPr>
        <dsp:cNvPr id="0" name=""/>
        <dsp:cNvSpPr/>
      </dsp:nvSpPr>
      <dsp:spPr>
        <a:xfrm>
          <a:off x="1661459" y="95970"/>
          <a:ext cx="3821143" cy="3821143"/>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517A5EC-AC50-4234-BE2D-5138D8EF4FEF}">
      <dsp:nvSpPr>
        <dsp:cNvPr id="0" name=""/>
        <dsp:cNvSpPr/>
      </dsp:nvSpPr>
      <dsp:spPr>
        <a:xfrm>
          <a:off x="1546733" y="152413"/>
          <a:ext cx="3821143" cy="3821143"/>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2E97BF-4077-48AF-B3E2-343D9AAD1745}">
      <dsp:nvSpPr>
        <dsp:cNvPr id="0" name=""/>
        <dsp:cNvSpPr/>
      </dsp:nvSpPr>
      <dsp:spPr>
        <a:xfrm>
          <a:off x="1546733" y="38264"/>
          <a:ext cx="3821143" cy="3821143"/>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notes 2"/>
          <p:cNvSpPr>
            <a:spLocks noGrp="1"/>
          </p:cNvSpPr>
          <p:nvPr>
            <p:ph type="body" idx="1"/>
          </p:nvPr>
        </p:nvSpPr>
        <p:spPr/>
        <p:txBody>
          <a:bodyPr/>
          <a:lstStyle/>
          <a:p>
            <a:pPr marL="139700" indent="0">
              <a:buNone/>
            </a:pPr>
            <a:endParaRPr lang="fr-FR" dirty="0"/>
          </a:p>
        </p:txBody>
      </p:sp>
    </p:spTree>
    <p:extLst>
      <p:ext uri="{BB962C8B-B14F-4D97-AF65-F5344CB8AC3E}">
        <p14:creationId xmlns:p14="http://schemas.microsoft.com/office/powerpoint/2010/main" val="2131900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09750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03478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0488" y="744538"/>
            <a:ext cx="6616700" cy="3722687"/>
          </a:xfrm>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430319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39700" indent="0">
              <a:buNone/>
            </a:pPr>
            <a:r>
              <a:rPr lang="fr-FR" dirty="0"/>
              <a:t>Un cadre réglementaire de plus en plus contraignant pour mettre en œuvre une trajectoire de réduction des émissions de gaz à effet de serre et atteindre la neutralité carbone en 2050 (objectif de la Stratégie nationale Bas Carbone</a:t>
            </a:r>
          </a:p>
          <a:p>
            <a:pPr marL="139700" indent="0">
              <a:buNone/>
            </a:pPr>
            <a:endParaRPr lang="fr-FR" dirty="0"/>
          </a:p>
          <a:p>
            <a:pPr marL="139700" indent="0">
              <a:buNone/>
            </a:pPr>
            <a:r>
              <a:rPr lang="fr-FR" dirty="0"/>
              <a:t>Locaux d’enseignement représentent 19,6 % des surfaces tertiaires soit  près de 183 millions de m²</a:t>
            </a:r>
          </a:p>
          <a:p>
            <a:pPr marL="139700" indent="0">
              <a:buNone/>
            </a:pPr>
            <a:endParaRPr lang="fr-FR" dirty="0"/>
          </a:p>
          <a:p>
            <a:pPr marL="139700" indent="0">
              <a:buNone/>
            </a:pPr>
            <a:r>
              <a:rPr lang="fr-FR" dirty="0"/>
              <a:t>La consommation d’énergie tertiaire </a:t>
            </a:r>
            <a:r>
              <a:rPr lang="fr-FR" dirty="0" err="1"/>
              <a:t>ets</a:t>
            </a:r>
            <a:r>
              <a:rPr lang="fr-FR" dirty="0"/>
              <a:t> un enjeu majeur à l’heure où l’Etat vise la neutralité carbone en 2050.</a:t>
            </a:r>
          </a:p>
          <a:p>
            <a:pPr marL="139700" indent="0">
              <a:buNone/>
            </a:pPr>
            <a:endParaRPr lang="fr-FR" dirty="0"/>
          </a:p>
          <a:p>
            <a:pPr marL="139700" indent="0">
              <a:buNone/>
            </a:pPr>
            <a:endParaRPr lang="en-US" dirty="0"/>
          </a:p>
        </p:txBody>
      </p:sp>
    </p:spTree>
    <p:extLst>
      <p:ext uri="{BB962C8B-B14F-4D97-AF65-F5344CB8AC3E}">
        <p14:creationId xmlns:p14="http://schemas.microsoft.com/office/powerpoint/2010/main" val="4220817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39700" indent="0">
              <a:buNone/>
            </a:pPr>
            <a:endParaRPr lang="en-US" dirty="0"/>
          </a:p>
        </p:txBody>
      </p:sp>
    </p:spTree>
    <p:extLst>
      <p:ext uri="{BB962C8B-B14F-4D97-AF65-F5344CB8AC3E}">
        <p14:creationId xmlns:p14="http://schemas.microsoft.com/office/powerpoint/2010/main" val="2265697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8962589-2883-EF4C-AFDB-F46E7ED593D2}" type="slidenum">
              <a:rPr lang="fr-FR" smtClean="0"/>
              <a:t>5</a:t>
            </a:fld>
            <a:endParaRPr lang="fr-FR"/>
          </a:p>
        </p:txBody>
      </p:sp>
    </p:spTree>
    <p:extLst>
      <p:ext uri="{BB962C8B-B14F-4D97-AF65-F5344CB8AC3E}">
        <p14:creationId xmlns:p14="http://schemas.microsoft.com/office/powerpoint/2010/main" val="648867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pPr marL="139700" indent="0">
              <a:buNone/>
            </a:pPr>
            <a:endParaRPr lang="fr-FR" dirty="0"/>
          </a:p>
          <a:p>
            <a:pPr marL="139700" indent="0">
              <a:buNone/>
            </a:pPr>
            <a:endParaRPr lang="fr-FR" dirty="0"/>
          </a:p>
        </p:txBody>
      </p:sp>
    </p:spTree>
    <p:extLst>
      <p:ext uri="{BB962C8B-B14F-4D97-AF65-F5344CB8AC3E}">
        <p14:creationId xmlns:p14="http://schemas.microsoft.com/office/powerpoint/2010/main" val="4035564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FR" dirty="0"/>
              <a:t>Equipements = chauffage, refroidissement, eau chaude sanitaire, ventilation et éclairage</a:t>
            </a:r>
          </a:p>
          <a:p>
            <a:pPr marL="0" lvl="0" indent="0" algn="l" rtl="0">
              <a:spcBef>
                <a:spcPts val="0"/>
              </a:spcBef>
              <a:spcAft>
                <a:spcPts val="0"/>
              </a:spcAft>
              <a:buNone/>
            </a:pPr>
            <a:endParaRPr lang="fr-FR" dirty="0"/>
          </a:p>
          <a:p>
            <a:pPr marL="0" lvl="0" indent="0" algn="l" rtl="0">
              <a:spcBef>
                <a:spcPts val="0"/>
              </a:spcBef>
              <a:spcAft>
                <a:spcPts val="0"/>
              </a:spcAft>
              <a:buNone/>
            </a:pPr>
            <a:endParaRPr lang="fr-FR" dirty="0"/>
          </a:p>
          <a:p>
            <a:pPr marL="63500" indent="0">
              <a:buNone/>
            </a:pPr>
            <a:r>
              <a:rPr lang="fr-FR" sz="1100" b="1" dirty="0"/>
              <a:t>Exploitation : </a:t>
            </a:r>
          </a:p>
          <a:p>
            <a:pPr marL="63500" indent="0">
              <a:buNone/>
            </a:pPr>
            <a:r>
              <a:rPr lang="fr-FR" sz="1100" b="1" dirty="0"/>
              <a:t>Réglage technique : </a:t>
            </a:r>
            <a:endParaRPr lang="fr-FR" sz="100" dirty="0"/>
          </a:p>
          <a:p>
            <a:pPr marL="63500" indent="0">
              <a:buNone/>
            </a:pPr>
            <a:r>
              <a:rPr lang="fr-FR" sz="1100" dirty="0"/>
              <a:t>- Programmation extinction</a:t>
            </a:r>
            <a:endParaRPr lang="fr-FR" sz="300" dirty="0"/>
          </a:p>
          <a:p>
            <a:pPr marL="63500" indent="0">
              <a:buNone/>
            </a:pPr>
            <a:r>
              <a:rPr lang="fr-FR" sz="1100" dirty="0"/>
              <a:t>- Mise en veille</a:t>
            </a:r>
            <a:endParaRPr lang="fr-FR" sz="300" dirty="0"/>
          </a:p>
          <a:p>
            <a:pPr marL="234950" indent="-171450">
              <a:buFontTx/>
              <a:buChar char="-"/>
            </a:pPr>
            <a:r>
              <a:rPr lang="fr-FR" sz="1100" dirty="0"/>
              <a:t>Température de consigne</a:t>
            </a:r>
          </a:p>
          <a:p>
            <a:pPr marL="63500" indent="0">
              <a:buFontTx/>
              <a:buNone/>
            </a:pPr>
            <a:endParaRPr lang="fr-FR" sz="1100" dirty="0"/>
          </a:p>
          <a:p>
            <a:pPr marL="63500" indent="0">
              <a:buFontTx/>
              <a:buNone/>
            </a:pPr>
            <a:r>
              <a:rPr lang="fr-FR" sz="1100" dirty="0"/>
              <a:t>Eclairage : </a:t>
            </a:r>
          </a:p>
          <a:p>
            <a:pPr>
              <a:buFont typeface="Wingdings" panose="05000000000000000000" pitchFamily="2" charset="2"/>
              <a:buChar char="§"/>
            </a:pPr>
            <a:r>
              <a:rPr lang="fr-FR" sz="1100" dirty="0"/>
              <a:t>Installer des commandes automatiques</a:t>
            </a:r>
          </a:p>
          <a:p>
            <a:pPr>
              <a:buFont typeface="Wingdings" panose="05000000000000000000" pitchFamily="2" charset="2"/>
              <a:buChar char="§"/>
            </a:pPr>
            <a:r>
              <a:rPr lang="fr-FR" sz="1100" dirty="0"/>
              <a:t>Paramétrage, réglage des commandes automatiques</a:t>
            </a:r>
          </a:p>
          <a:p>
            <a:pPr>
              <a:buFont typeface="Wingdings" panose="05000000000000000000" pitchFamily="2" charset="2"/>
              <a:buChar char="§"/>
            </a:pPr>
            <a:r>
              <a:rPr lang="fr-FR" sz="1100" dirty="0"/>
              <a:t>Installer des programmateurs (horloges)</a:t>
            </a:r>
          </a:p>
          <a:p>
            <a:pPr>
              <a:buFont typeface="Wingdings" panose="05000000000000000000" pitchFamily="2" charset="2"/>
              <a:buChar char="§"/>
            </a:pPr>
            <a:r>
              <a:rPr lang="fr-FR" sz="1100" dirty="0"/>
              <a:t>Repeindre ou remplacer le revêtement des murs et plafonds foncés par un revêtement de couleur claire</a:t>
            </a:r>
          </a:p>
          <a:p>
            <a:pPr>
              <a:buFont typeface="Wingdings" panose="05000000000000000000" pitchFamily="2" charset="2"/>
              <a:buChar char="§"/>
            </a:pPr>
            <a:r>
              <a:rPr lang="fr-FR" sz="1100" dirty="0"/>
              <a:t>Diminuer le nombre de sources lumineuses</a:t>
            </a:r>
          </a:p>
          <a:p>
            <a:pPr>
              <a:buFont typeface="Wingdings" panose="05000000000000000000" pitchFamily="2" charset="2"/>
              <a:buChar char="§"/>
            </a:pPr>
            <a:r>
              <a:rPr lang="fr-FR" sz="1100" dirty="0"/>
              <a:t>Mettre en </a:t>
            </a:r>
            <a:r>
              <a:rPr lang="fr-FR" sz="1100" dirty="0" err="1"/>
              <a:t>oeuvre</a:t>
            </a:r>
            <a:r>
              <a:rPr lang="fr-FR" sz="1100" dirty="0"/>
              <a:t> des lampes plus économes</a:t>
            </a:r>
          </a:p>
          <a:p>
            <a:pPr>
              <a:buFont typeface="Wingdings" panose="05000000000000000000" pitchFamily="2" charset="2"/>
              <a:buChar char="§"/>
            </a:pPr>
            <a:r>
              <a:rPr lang="fr-FR" sz="1100" dirty="0"/>
              <a:t>Nettoyer régulièrement les vitrages et les luminaires</a:t>
            </a:r>
          </a:p>
          <a:p>
            <a:pPr>
              <a:buFont typeface="Wingdings" panose="05000000000000000000" pitchFamily="2" charset="2"/>
              <a:buChar char="§"/>
            </a:pPr>
            <a:r>
              <a:rPr lang="fr-FR" sz="1100" dirty="0"/>
              <a:t>…</a:t>
            </a:r>
          </a:p>
          <a:p>
            <a:pPr marL="63500" indent="0">
              <a:buFontTx/>
              <a:buNone/>
            </a:pPr>
            <a:endParaRPr lang="fr-FR" sz="1100"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1217107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pPr marL="139700" indent="0">
              <a:buNone/>
            </a:pPr>
            <a:endParaRPr lang="en-US" dirty="0"/>
          </a:p>
        </p:txBody>
      </p:sp>
    </p:spTree>
    <p:extLst>
      <p:ext uri="{BB962C8B-B14F-4D97-AF65-F5344CB8AC3E}">
        <p14:creationId xmlns:p14="http://schemas.microsoft.com/office/powerpoint/2010/main" val="1368954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39700" indent="0">
              <a:buNone/>
            </a:pPr>
            <a:endParaRPr lang="en-US" dirty="0"/>
          </a:p>
        </p:txBody>
      </p:sp>
    </p:spTree>
    <p:extLst>
      <p:ext uri="{BB962C8B-B14F-4D97-AF65-F5344CB8AC3E}">
        <p14:creationId xmlns:p14="http://schemas.microsoft.com/office/powerpoint/2010/main" val="439170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5"/>
        <p:cNvGrpSpPr/>
        <p:nvPr/>
      </p:nvGrpSpPr>
      <p:grpSpPr>
        <a:xfrm>
          <a:off x="0" y="0"/>
          <a:ext cx="0" cy="0"/>
          <a:chOff x="0" y="0"/>
          <a:chExt cx="0" cy="0"/>
        </a:xfrm>
      </p:grpSpPr>
      <p:sp>
        <p:nvSpPr>
          <p:cNvPr id="26" name="Google Shape;26;p5"/>
          <p:cNvSpPr/>
          <p:nvPr/>
        </p:nvSpPr>
        <p:spPr>
          <a:xfrm>
            <a:off x="1271100" y="-75"/>
            <a:ext cx="7872900" cy="5143500"/>
          </a:xfrm>
          <a:prstGeom prst="rect">
            <a:avLst/>
          </a:prstGeom>
          <a:solidFill>
            <a:srgbClr val="FFFFFF"/>
          </a:solidFill>
          <a:ln>
            <a:noFill/>
          </a:ln>
          <a:effectLst>
            <a:outerShdw blurRad="285750" dist="190500" dir="10800000" algn="bl" rotWithShape="0">
              <a:srgbClr val="000000">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p:nvPr/>
        </p:nvSpPr>
        <p:spPr>
          <a:xfrm>
            <a:off x="8750300" y="4356125"/>
            <a:ext cx="393600" cy="393600"/>
          </a:xfrm>
          <a:prstGeom prst="rect">
            <a:avLst/>
          </a:prstGeom>
          <a:solidFill>
            <a:srgbClr val="C40056"/>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p:nvPr/>
        </p:nvSpPr>
        <p:spPr>
          <a:xfrm>
            <a:off x="877500" y="393525"/>
            <a:ext cx="7872900" cy="806700"/>
          </a:xfrm>
          <a:prstGeom prst="rect">
            <a:avLst/>
          </a:prstGeom>
          <a:solidFill>
            <a:srgbClr val="6A88B2"/>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5"/>
          <p:cNvSpPr txBox="1">
            <a:spLocks noGrp="1"/>
          </p:cNvSpPr>
          <p:nvPr>
            <p:ph type="title"/>
          </p:nvPr>
        </p:nvSpPr>
        <p:spPr>
          <a:xfrm>
            <a:off x="1182200" y="393475"/>
            <a:ext cx="6739500" cy="806700"/>
          </a:xfrm>
          <a:prstGeom prst="rect">
            <a:avLst/>
          </a:prstGeom>
        </p:spPr>
        <p:txBody>
          <a:bodyPr spcFirstLastPara="1" wrap="square" lIns="91425" tIns="91425" rIns="91425" bIns="91425" anchor="ctr" anchorCtr="0"/>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30" name="Google Shape;30;p5"/>
          <p:cNvSpPr txBox="1">
            <a:spLocks noGrp="1"/>
          </p:cNvSpPr>
          <p:nvPr>
            <p:ph type="body" idx="1"/>
          </p:nvPr>
        </p:nvSpPr>
        <p:spPr>
          <a:xfrm>
            <a:off x="1556331" y="1349141"/>
            <a:ext cx="7085700" cy="2938500"/>
          </a:xfrm>
          <a:prstGeom prst="rect">
            <a:avLst/>
          </a:prstGeom>
        </p:spPr>
        <p:txBody>
          <a:bodyPr spcFirstLastPara="1" wrap="square" lIns="91425" tIns="91425" rIns="91425" bIns="91425" anchor="t" anchorCtr="0"/>
          <a:lstStyle>
            <a:lvl1pPr marL="457200" lvl="0" indent="-393700">
              <a:spcBef>
                <a:spcPts val="600"/>
              </a:spcBef>
              <a:spcAft>
                <a:spcPts val="0"/>
              </a:spcAft>
              <a:buSzPts val="2600"/>
              <a:buChar char="▪"/>
              <a:defRPr/>
            </a:lvl1pPr>
            <a:lvl2pPr marL="914400" lvl="1" indent="-393700">
              <a:spcBef>
                <a:spcPts val="0"/>
              </a:spcBef>
              <a:spcAft>
                <a:spcPts val="0"/>
              </a:spcAft>
              <a:buSzPts val="2600"/>
              <a:buChar char="▫"/>
              <a:defRPr/>
            </a:lvl2pPr>
            <a:lvl3pPr marL="1371600" lvl="2" indent="-393700">
              <a:spcBef>
                <a:spcPts val="0"/>
              </a:spcBef>
              <a:spcAft>
                <a:spcPts val="0"/>
              </a:spcAft>
              <a:buSzPts val="2600"/>
              <a:buChar char="▫"/>
              <a:defRPr/>
            </a:lvl3pPr>
            <a:lvl4pPr marL="1828800" lvl="3" indent="-393700">
              <a:spcBef>
                <a:spcPts val="0"/>
              </a:spcBef>
              <a:spcAft>
                <a:spcPts val="0"/>
              </a:spcAft>
              <a:buSzPts val="2600"/>
              <a:buChar char="▫"/>
              <a:defRPr/>
            </a:lvl4pPr>
            <a:lvl5pPr marL="2286000" lvl="4" indent="-393700">
              <a:spcBef>
                <a:spcPts val="0"/>
              </a:spcBef>
              <a:spcAft>
                <a:spcPts val="0"/>
              </a:spcAft>
              <a:buSzPts val="2600"/>
              <a:buChar char="○"/>
              <a:defRPr/>
            </a:lvl5pPr>
            <a:lvl6pPr marL="2743200" lvl="5" indent="-393700">
              <a:spcBef>
                <a:spcPts val="0"/>
              </a:spcBef>
              <a:spcAft>
                <a:spcPts val="0"/>
              </a:spcAft>
              <a:buSzPts val="2600"/>
              <a:buChar char="■"/>
              <a:defRPr/>
            </a:lvl6pPr>
            <a:lvl7pPr marL="3200400" lvl="6" indent="-393700">
              <a:spcBef>
                <a:spcPts val="0"/>
              </a:spcBef>
              <a:spcAft>
                <a:spcPts val="0"/>
              </a:spcAft>
              <a:buSzPts val="2600"/>
              <a:buChar char="●"/>
              <a:defRPr/>
            </a:lvl7pPr>
            <a:lvl8pPr marL="3657600" lvl="7" indent="-393700">
              <a:spcBef>
                <a:spcPts val="0"/>
              </a:spcBef>
              <a:spcAft>
                <a:spcPts val="0"/>
              </a:spcAft>
              <a:buSzPts val="2600"/>
              <a:buChar char="○"/>
              <a:defRPr/>
            </a:lvl8pPr>
            <a:lvl9pPr marL="4114800" lvl="8" indent="-393700">
              <a:spcBef>
                <a:spcPts val="0"/>
              </a:spcBef>
              <a:spcAft>
                <a:spcPts val="0"/>
              </a:spcAft>
              <a:buSzPts val="2600"/>
              <a:buChar char="■"/>
              <a:defRPr/>
            </a:lvl9pPr>
          </a:lstStyle>
          <a:p>
            <a:endParaRPr/>
          </a:p>
        </p:txBody>
      </p:sp>
      <p:sp>
        <p:nvSpPr>
          <p:cNvPr id="31" name="Google Shape;31;p5"/>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a:t>
            </a:fld>
            <a:endParaRPr/>
          </a:p>
        </p:txBody>
      </p:sp>
      <p:sp>
        <p:nvSpPr>
          <p:cNvPr id="32" name="Google Shape;32;p5"/>
          <p:cNvSpPr/>
          <p:nvPr/>
        </p:nvSpPr>
        <p:spPr>
          <a:xfrm>
            <a:off x="7943750" y="393425"/>
            <a:ext cx="806700" cy="806700"/>
          </a:xfrm>
          <a:prstGeom prst="rect">
            <a:avLst/>
          </a:prstGeom>
          <a:solidFill>
            <a:srgbClr val="FFFFFF">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userDrawn="1">
  <p:cSld name="1_Blank">
    <p:spTree>
      <p:nvGrpSpPr>
        <p:cNvPr id="1" name="Shape 74"/>
        <p:cNvGrpSpPr/>
        <p:nvPr/>
      </p:nvGrpSpPr>
      <p:grpSpPr>
        <a:xfrm>
          <a:off x="0" y="0"/>
          <a:ext cx="0" cy="0"/>
          <a:chOff x="0" y="0"/>
          <a:chExt cx="0" cy="0"/>
        </a:xfrm>
      </p:grpSpPr>
      <p:sp>
        <p:nvSpPr>
          <p:cNvPr id="75" name="Google Shape;75;p11"/>
          <p:cNvSpPr/>
          <p:nvPr/>
        </p:nvSpPr>
        <p:spPr>
          <a:xfrm>
            <a:off x="1271100" y="-75"/>
            <a:ext cx="7872900" cy="5143500"/>
          </a:xfrm>
          <a:prstGeom prst="rect">
            <a:avLst/>
          </a:prstGeom>
          <a:solidFill>
            <a:srgbClr val="FFFFFF"/>
          </a:solidFill>
          <a:ln>
            <a:noFill/>
          </a:ln>
          <a:effectLst>
            <a:outerShdw blurRad="285750" dist="190500" dir="10800000" algn="bl" rotWithShape="0">
              <a:srgbClr val="000000">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a:off x="8750300" y="4356125"/>
            <a:ext cx="393600" cy="393600"/>
          </a:xfrm>
          <a:prstGeom prst="rect">
            <a:avLst/>
          </a:prstGeom>
          <a:solidFill>
            <a:srgbClr val="6A88B2"/>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1"/>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a:t>
            </a:fld>
            <a:endParaRPr/>
          </a:p>
        </p:txBody>
      </p:sp>
      <p:sp>
        <p:nvSpPr>
          <p:cNvPr id="5" name="Google Shape;63;p9">
            <a:extLst>
              <a:ext uri="{FF2B5EF4-FFF2-40B4-BE49-F238E27FC236}">
                <a16:creationId xmlns:a16="http://schemas.microsoft.com/office/drawing/2014/main" id="{CA3BDF16-680A-2147-8C33-F1BB20F282A0}"/>
              </a:ext>
            </a:extLst>
          </p:cNvPr>
          <p:cNvSpPr/>
          <p:nvPr userDrawn="1"/>
        </p:nvSpPr>
        <p:spPr>
          <a:xfrm>
            <a:off x="877500" y="393525"/>
            <a:ext cx="7872900" cy="806700"/>
          </a:xfrm>
          <a:prstGeom prst="rect">
            <a:avLst/>
          </a:prstGeom>
          <a:solidFill>
            <a:srgbClr val="6A88B2"/>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64;p9">
            <a:extLst>
              <a:ext uri="{FF2B5EF4-FFF2-40B4-BE49-F238E27FC236}">
                <a16:creationId xmlns:a16="http://schemas.microsoft.com/office/drawing/2014/main" id="{207C3E2B-6103-2746-B2BF-861CD21E9FF2}"/>
              </a:ext>
            </a:extLst>
          </p:cNvPr>
          <p:cNvSpPr txBox="1">
            <a:spLocks noGrp="1"/>
          </p:cNvSpPr>
          <p:nvPr>
            <p:ph type="title"/>
          </p:nvPr>
        </p:nvSpPr>
        <p:spPr>
          <a:xfrm>
            <a:off x="1182200" y="393475"/>
            <a:ext cx="6739500" cy="806700"/>
          </a:xfrm>
          <a:prstGeom prst="rect">
            <a:avLst/>
          </a:prstGeom>
        </p:spPr>
        <p:txBody>
          <a:bodyPr spcFirstLastPara="1" wrap="square" lIns="91425" tIns="91425" rIns="91425" bIns="91425" anchor="ctr" anchorCtr="0"/>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7" name="Google Shape;66;p9">
            <a:extLst>
              <a:ext uri="{FF2B5EF4-FFF2-40B4-BE49-F238E27FC236}">
                <a16:creationId xmlns:a16="http://schemas.microsoft.com/office/drawing/2014/main" id="{8D1686CF-1B57-954F-8B19-0BE6565AB139}"/>
              </a:ext>
            </a:extLst>
          </p:cNvPr>
          <p:cNvSpPr/>
          <p:nvPr userDrawn="1"/>
        </p:nvSpPr>
        <p:spPr>
          <a:xfrm>
            <a:off x="7943750" y="393425"/>
            <a:ext cx="806700" cy="806700"/>
          </a:xfrm>
          <a:prstGeom prst="rect">
            <a:avLst/>
          </a:prstGeom>
          <a:solidFill>
            <a:srgbClr val="FFFFFF">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99816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60"/>
        <p:cNvGrpSpPr/>
        <p:nvPr/>
      </p:nvGrpSpPr>
      <p:grpSpPr>
        <a:xfrm>
          <a:off x="0" y="0"/>
          <a:ext cx="0" cy="0"/>
          <a:chOff x="0" y="0"/>
          <a:chExt cx="0" cy="0"/>
        </a:xfrm>
      </p:grpSpPr>
      <p:sp>
        <p:nvSpPr>
          <p:cNvPr id="61" name="Google Shape;61;p9"/>
          <p:cNvSpPr/>
          <p:nvPr/>
        </p:nvSpPr>
        <p:spPr>
          <a:xfrm>
            <a:off x="1271100" y="-75"/>
            <a:ext cx="7872900" cy="5143500"/>
          </a:xfrm>
          <a:prstGeom prst="rect">
            <a:avLst/>
          </a:prstGeom>
          <a:solidFill>
            <a:srgbClr val="FFFFFF"/>
          </a:solidFill>
          <a:ln>
            <a:noFill/>
          </a:ln>
          <a:effectLst>
            <a:outerShdw blurRad="285750" dist="190500" dir="10800000" algn="bl" rotWithShape="0">
              <a:srgbClr val="000000">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9"/>
          <p:cNvSpPr/>
          <p:nvPr/>
        </p:nvSpPr>
        <p:spPr>
          <a:xfrm>
            <a:off x="8750300" y="4356125"/>
            <a:ext cx="393600" cy="393600"/>
          </a:xfrm>
          <a:prstGeom prst="rect">
            <a:avLst/>
          </a:prstGeom>
          <a:solidFill>
            <a:srgbClr val="C40056"/>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9"/>
          <p:cNvSpPr/>
          <p:nvPr/>
        </p:nvSpPr>
        <p:spPr>
          <a:xfrm>
            <a:off x="877500" y="393525"/>
            <a:ext cx="7872900" cy="806700"/>
          </a:xfrm>
          <a:prstGeom prst="rect">
            <a:avLst/>
          </a:prstGeom>
          <a:solidFill>
            <a:srgbClr val="6A88B2"/>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9"/>
          <p:cNvSpPr txBox="1">
            <a:spLocks noGrp="1"/>
          </p:cNvSpPr>
          <p:nvPr>
            <p:ph type="title"/>
          </p:nvPr>
        </p:nvSpPr>
        <p:spPr>
          <a:xfrm>
            <a:off x="1182200" y="393475"/>
            <a:ext cx="6739500" cy="806700"/>
          </a:xfrm>
          <a:prstGeom prst="rect">
            <a:avLst/>
          </a:prstGeom>
        </p:spPr>
        <p:txBody>
          <a:bodyPr spcFirstLastPara="1" wrap="square" lIns="91425" tIns="91425" rIns="91425" bIns="91425" anchor="ctr" anchorCtr="0"/>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65" name="Google Shape;65;p9"/>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a:t>
            </a:fld>
            <a:endParaRPr/>
          </a:p>
        </p:txBody>
      </p:sp>
      <p:sp>
        <p:nvSpPr>
          <p:cNvPr id="66" name="Google Shape;66;p9"/>
          <p:cNvSpPr/>
          <p:nvPr/>
        </p:nvSpPr>
        <p:spPr>
          <a:xfrm>
            <a:off x="7943750" y="393425"/>
            <a:ext cx="806700" cy="806700"/>
          </a:xfrm>
          <a:prstGeom prst="rect">
            <a:avLst/>
          </a:prstGeom>
          <a:solidFill>
            <a:srgbClr val="FFFFFF">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75791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blipFill dpi="0" rotWithShape="1">
          <a:blip r:embed="rId5" cstate="email">
            <a:grayscl/>
            <a:lum/>
            <a:extLst>
              <a:ext uri="{28A0092B-C50C-407E-A947-70E740481C1C}">
                <a14:useLocalDpi xmlns:a14="http://schemas.microsoft.com/office/drawing/2010/main"/>
              </a:ext>
            </a:extLst>
          </a:blip>
          <a:srcRect/>
          <a:stretch>
            <a:fillRect r="25000"/>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82200" y="393475"/>
            <a:ext cx="6739500" cy="806700"/>
          </a:xfrm>
          <a:prstGeom prst="rect">
            <a:avLst/>
          </a:prstGeom>
          <a:noFill/>
          <a:ln>
            <a:noFill/>
          </a:ln>
        </p:spPr>
        <p:txBody>
          <a:bodyPr spcFirstLastPara="1" wrap="square" lIns="91425" tIns="91425" rIns="91425" bIns="91425" anchor="ctr" anchorCtr="0"/>
          <a:lstStyle>
            <a:lvl1pPr lvl="0">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1pPr>
            <a:lvl2pPr lvl="1">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2pPr>
            <a:lvl3pPr lvl="2">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3pPr>
            <a:lvl4pPr lvl="3">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4pPr>
            <a:lvl5pPr lvl="4">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5pPr>
            <a:lvl6pPr lvl="5">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6pPr>
            <a:lvl7pPr lvl="6">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7pPr>
            <a:lvl8pPr lvl="7">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8pPr>
            <a:lvl9pPr lvl="8">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9pPr>
          </a:lstStyle>
          <a:p>
            <a:endParaRPr/>
          </a:p>
        </p:txBody>
      </p:sp>
      <p:sp>
        <p:nvSpPr>
          <p:cNvPr id="7" name="Google Shape;7;p1"/>
          <p:cNvSpPr txBox="1">
            <a:spLocks noGrp="1"/>
          </p:cNvSpPr>
          <p:nvPr>
            <p:ph type="body" idx="1"/>
          </p:nvPr>
        </p:nvSpPr>
        <p:spPr>
          <a:xfrm>
            <a:off x="1556331" y="1349141"/>
            <a:ext cx="7085700" cy="2938500"/>
          </a:xfrm>
          <a:prstGeom prst="rect">
            <a:avLst/>
          </a:prstGeom>
          <a:noFill/>
          <a:ln>
            <a:noFill/>
          </a:ln>
        </p:spPr>
        <p:txBody>
          <a:bodyPr spcFirstLastPara="1" wrap="square" lIns="91425" tIns="91425" rIns="91425" bIns="91425" anchor="t" anchorCtr="0"/>
          <a:lstStyle>
            <a:lvl1pPr marL="457200" lvl="0" indent="-393700">
              <a:spcBef>
                <a:spcPts val="600"/>
              </a:spcBef>
              <a:spcAft>
                <a:spcPts val="0"/>
              </a:spcAft>
              <a:buClr>
                <a:srgbClr val="D9D9D9"/>
              </a:buClr>
              <a:buSzPts val="2600"/>
              <a:buFont typeface="Barlow"/>
              <a:buChar char="▪"/>
              <a:defRPr sz="2600">
                <a:solidFill>
                  <a:srgbClr val="434343"/>
                </a:solidFill>
                <a:latin typeface="Barlow"/>
                <a:ea typeface="Barlow"/>
                <a:cs typeface="Barlow"/>
                <a:sym typeface="Barlow"/>
              </a:defRPr>
            </a:lvl1pPr>
            <a:lvl2pPr marL="914400" lvl="1"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2pPr>
            <a:lvl3pPr marL="1371600" lvl="2"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3pPr>
            <a:lvl4pPr marL="1828800" lvl="3"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4pPr>
            <a:lvl5pPr marL="2286000" lvl="4"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5pPr>
            <a:lvl6pPr marL="2743200" lvl="5"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6pPr>
            <a:lvl7pPr marL="3200400" lvl="6"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7pPr>
            <a:lvl8pPr marL="3657600" lvl="7"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8pPr>
            <a:lvl9pPr marL="4114800" lvl="8"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9pPr>
          </a:lstStyle>
          <a:p>
            <a:endParaRPr/>
          </a:p>
        </p:txBody>
      </p:sp>
      <p:sp>
        <p:nvSpPr>
          <p:cNvPr id="8" name="Google Shape;8;p1"/>
          <p:cNvSpPr txBox="1">
            <a:spLocks noGrp="1"/>
          </p:cNvSpPr>
          <p:nvPr>
            <p:ph type="sldNum" idx="12"/>
          </p:nvPr>
        </p:nvSpPr>
        <p:spPr>
          <a:xfrm>
            <a:off x="8750400" y="4356225"/>
            <a:ext cx="393600" cy="393600"/>
          </a:xfrm>
          <a:prstGeom prst="rect">
            <a:avLst/>
          </a:prstGeom>
          <a:noFill/>
          <a:ln>
            <a:noFill/>
          </a:ln>
        </p:spPr>
        <p:txBody>
          <a:bodyPr spcFirstLastPara="1" wrap="square" lIns="91425" tIns="91425" rIns="91425" bIns="91425" anchor="ctr" anchorCtr="0">
            <a:noAutofit/>
          </a:bodyPr>
          <a:lstStyle>
            <a:lvl1pPr lvl="0" algn="ctr">
              <a:buNone/>
              <a:defRPr sz="1200" b="1">
                <a:solidFill>
                  <a:srgbClr val="FFFFFF"/>
                </a:solidFill>
                <a:latin typeface="Barlow"/>
                <a:ea typeface="Barlow"/>
                <a:cs typeface="Barlow"/>
                <a:sym typeface="Barlow"/>
              </a:defRPr>
            </a:lvl1pPr>
            <a:lvl2pPr lvl="1" algn="ctr">
              <a:buNone/>
              <a:defRPr sz="1200" b="1">
                <a:solidFill>
                  <a:srgbClr val="FFFFFF"/>
                </a:solidFill>
                <a:latin typeface="Barlow"/>
                <a:ea typeface="Barlow"/>
                <a:cs typeface="Barlow"/>
                <a:sym typeface="Barlow"/>
              </a:defRPr>
            </a:lvl2pPr>
            <a:lvl3pPr lvl="2" algn="ctr">
              <a:buNone/>
              <a:defRPr sz="1200" b="1">
                <a:solidFill>
                  <a:srgbClr val="FFFFFF"/>
                </a:solidFill>
                <a:latin typeface="Barlow"/>
                <a:ea typeface="Barlow"/>
                <a:cs typeface="Barlow"/>
                <a:sym typeface="Barlow"/>
              </a:defRPr>
            </a:lvl3pPr>
            <a:lvl4pPr lvl="3" algn="ctr">
              <a:buNone/>
              <a:defRPr sz="1200" b="1">
                <a:solidFill>
                  <a:srgbClr val="FFFFFF"/>
                </a:solidFill>
                <a:latin typeface="Barlow"/>
                <a:ea typeface="Barlow"/>
                <a:cs typeface="Barlow"/>
                <a:sym typeface="Barlow"/>
              </a:defRPr>
            </a:lvl4pPr>
            <a:lvl5pPr lvl="4" algn="ctr">
              <a:buNone/>
              <a:defRPr sz="1200" b="1">
                <a:solidFill>
                  <a:srgbClr val="FFFFFF"/>
                </a:solidFill>
                <a:latin typeface="Barlow"/>
                <a:ea typeface="Barlow"/>
                <a:cs typeface="Barlow"/>
                <a:sym typeface="Barlow"/>
              </a:defRPr>
            </a:lvl5pPr>
            <a:lvl6pPr lvl="5" algn="ctr">
              <a:buNone/>
              <a:defRPr sz="1200" b="1">
                <a:solidFill>
                  <a:srgbClr val="FFFFFF"/>
                </a:solidFill>
                <a:latin typeface="Barlow"/>
                <a:ea typeface="Barlow"/>
                <a:cs typeface="Barlow"/>
                <a:sym typeface="Barlow"/>
              </a:defRPr>
            </a:lvl6pPr>
            <a:lvl7pPr lvl="6" algn="ctr">
              <a:buNone/>
              <a:defRPr sz="1200" b="1">
                <a:solidFill>
                  <a:srgbClr val="FFFFFF"/>
                </a:solidFill>
                <a:latin typeface="Barlow"/>
                <a:ea typeface="Barlow"/>
                <a:cs typeface="Barlow"/>
                <a:sym typeface="Barlow"/>
              </a:defRPr>
            </a:lvl7pPr>
            <a:lvl8pPr lvl="7" algn="ctr">
              <a:buNone/>
              <a:defRPr sz="1200" b="1">
                <a:solidFill>
                  <a:srgbClr val="FFFFFF"/>
                </a:solidFill>
                <a:latin typeface="Barlow"/>
                <a:ea typeface="Barlow"/>
                <a:cs typeface="Barlow"/>
                <a:sym typeface="Barlow"/>
              </a:defRPr>
            </a:lvl8pPr>
            <a:lvl9pPr lvl="8" algn="ctr">
              <a:buNone/>
              <a:defRPr sz="1200" b="1">
                <a:solidFill>
                  <a:srgbClr val="FFFFFF"/>
                </a:solidFill>
                <a:latin typeface="Barlow"/>
                <a:ea typeface="Barlow"/>
                <a:cs typeface="Barlow"/>
                <a:sym typeface="Barlow"/>
              </a:defRPr>
            </a:lvl9pPr>
          </a:lstStyle>
          <a:p>
            <a:pPr marL="0" lvl="0" indent="0" algn="ctr" rtl="0">
              <a:spcBef>
                <a:spcPts val="0"/>
              </a:spcBef>
              <a:spcAft>
                <a:spcPts val="0"/>
              </a:spcAft>
              <a:buNone/>
            </a:pPr>
            <a:fld id="{00000000-1234-1234-1234-123412341234}" type="slidenum">
              <a:rPr lang="en"/>
              <a:t>‹N°›</a:t>
            </a:fld>
            <a:endParaRPr/>
          </a:p>
        </p:txBody>
      </p:sp>
    </p:spTree>
  </p:cSld>
  <p:clrMap bg1="lt1" tx1="dk1" bg2="dk2" tx2="lt2" accent1="accent1" accent2="accent2" accent3="accent3" accent4="accent4" accent5="accent5" accent6="accent6" hlink="hlink" folHlink="folHlink"/>
  <p:sldLayoutIdLst>
    <p:sldLayoutId id="2147483651" r:id="rId1"/>
    <p:sldLayoutId id="2147483668" r:id="rId2"/>
    <p:sldLayoutId id="2147483669" r:id="rId3"/>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notesSlide" Target="../notesSlides/notesSlide5.xml"/><Relationship Id="rId16" Type="http://schemas.openxmlformats.org/officeDocument/2006/relationships/image" Target="../media/image17.svg"/><Relationship Id="rId20" Type="http://schemas.openxmlformats.org/officeDocument/2006/relationships/image" Target="../media/image21.svg"/><Relationship Id="rId1" Type="http://schemas.openxmlformats.org/officeDocument/2006/relationships/slideLayout" Target="../slideLayouts/slideLayout1.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svg"/><Relationship Id="rId19" Type="http://schemas.openxmlformats.org/officeDocument/2006/relationships/image" Target="../media/image20.pn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image" Target="../media/image25.pn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24.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23.png"/><Relationship Id="rId5" Type="http://schemas.openxmlformats.org/officeDocument/2006/relationships/tags" Target="../tags/tag5.xml"/><Relationship Id="rId15" Type="http://schemas.openxmlformats.org/officeDocument/2006/relationships/image" Target="../media/image27.svg"/><Relationship Id="rId10" Type="http://schemas.openxmlformats.org/officeDocument/2006/relationships/notesSlide" Target="../notesSlides/notesSlide8.xml"/><Relationship Id="rId4" Type="http://schemas.openxmlformats.org/officeDocument/2006/relationships/tags" Target="../tags/tag4.xml"/><Relationship Id="rId9" Type="http://schemas.openxmlformats.org/officeDocument/2006/relationships/slideLayout" Target="../slideLayouts/slideLayout3.xml"/><Relationship Id="rId14" Type="http://schemas.openxmlformats.org/officeDocument/2006/relationships/image" Target="../media/image26.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FC3D038-AE84-5F45-94BB-ECF9EB86AD1C}"/>
              </a:ext>
            </a:extLst>
          </p:cNvPr>
          <p:cNvSpPr/>
          <p:nvPr/>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400" b="0" i="0" u="none" strike="noStrike" kern="0" cap="none" spc="0" normalizeH="0" baseline="0" noProof="0">
              <a:ln>
                <a:noFill/>
              </a:ln>
              <a:solidFill>
                <a:srgbClr val="FFFFFF"/>
              </a:solidFill>
              <a:effectLst/>
              <a:uLnTx/>
              <a:uFillTx/>
              <a:latin typeface="Arial"/>
              <a:ea typeface="+mn-ea"/>
              <a:cs typeface="+mn-cs"/>
              <a:sym typeface="Arial"/>
            </a:endParaRPr>
          </a:p>
        </p:txBody>
      </p:sp>
      <p:pic>
        <p:nvPicPr>
          <p:cNvPr id="11" name="Image 10">
            <a:extLst>
              <a:ext uri="{FF2B5EF4-FFF2-40B4-BE49-F238E27FC236}">
                <a16:creationId xmlns:a16="http://schemas.microsoft.com/office/drawing/2014/main" id="{82E59138-F8BB-0D4D-B9BB-09467010A212}"/>
              </a:ext>
            </a:extLst>
          </p:cNvPr>
          <p:cNvPicPr>
            <a:picLocks noChangeAspect="1"/>
          </p:cNvPicPr>
          <p:nvPr/>
        </p:nvPicPr>
        <p:blipFill rotWithShape="1">
          <a:blip r:embed="rId3" cstate="email">
            <a:grayscl/>
            <a:extLst>
              <a:ext uri="{28A0092B-C50C-407E-A947-70E740481C1C}">
                <a14:useLocalDpi xmlns:a14="http://schemas.microsoft.com/office/drawing/2010/main"/>
              </a:ext>
            </a:extLst>
          </a:blip>
          <a:srcRect/>
          <a:stretch/>
        </p:blipFill>
        <p:spPr>
          <a:xfrm>
            <a:off x="1585226" y="1056156"/>
            <a:ext cx="6008816" cy="3428422"/>
          </a:xfrm>
          <a:prstGeom prst="rect">
            <a:avLst/>
          </a:prstGeom>
        </p:spPr>
      </p:pic>
      <p:sp>
        <p:nvSpPr>
          <p:cNvPr id="2" name="Espace réservé du numéro de diapositive 1">
            <a:extLst>
              <a:ext uri="{FF2B5EF4-FFF2-40B4-BE49-F238E27FC236}">
                <a16:creationId xmlns:a16="http://schemas.microsoft.com/office/drawing/2014/main" id="{EF3475F3-90F1-F244-B06B-BE51E1A41F2E}"/>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fr-FR" sz="1200" b="1" i="0" u="none" strike="noStrike" kern="0" cap="none" spc="0" normalizeH="0" baseline="0" noProof="0" smtClean="0">
                <a:ln>
                  <a:noFill/>
                </a:ln>
                <a:solidFill>
                  <a:srgbClr val="FFFFFF"/>
                </a:solidFill>
                <a:effectLst/>
                <a:uLnTx/>
                <a:uFillTx/>
                <a:latin typeface="Barlow"/>
                <a:sym typeface="Barlow"/>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lang="fr-FR" sz="1200" b="1" i="0" u="none" strike="noStrike" kern="0" cap="none" spc="0" normalizeH="0" baseline="0" noProof="0">
              <a:ln>
                <a:noFill/>
              </a:ln>
              <a:solidFill>
                <a:srgbClr val="FFFFFF"/>
              </a:solidFill>
              <a:effectLst/>
              <a:uLnTx/>
              <a:uFillTx/>
              <a:latin typeface="Barlow"/>
              <a:sym typeface="Barlow"/>
            </a:endParaRPr>
          </a:p>
        </p:txBody>
      </p:sp>
      <p:sp>
        <p:nvSpPr>
          <p:cNvPr id="5" name="Ellipse 4">
            <a:extLst>
              <a:ext uri="{FF2B5EF4-FFF2-40B4-BE49-F238E27FC236}">
                <a16:creationId xmlns:a16="http://schemas.microsoft.com/office/drawing/2014/main" id="{15FE25D6-8DBE-A945-85EE-3C1DEBA4686E}"/>
              </a:ext>
            </a:extLst>
          </p:cNvPr>
          <p:cNvSpPr/>
          <p:nvPr/>
        </p:nvSpPr>
        <p:spPr>
          <a:xfrm>
            <a:off x="1879918" y="4046479"/>
            <a:ext cx="1056705" cy="1056705"/>
          </a:xfrm>
          <a:prstGeom prst="ellipse">
            <a:avLst/>
          </a:prstGeom>
          <a:solidFill>
            <a:srgbClr val="6A88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400" b="0" i="0" u="none" strike="noStrike" kern="0" cap="none" spc="0" normalizeH="0" baseline="0" noProof="0">
              <a:ln>
                <a:noFill/>
              </a:ln>
              <a:solidFill>
                <a:srgbClr val="FFFFFF"/>
              </a:solidFill>
              <a:effectLst/>
              <a:uLnTx/>
              <a:uFillTx/>
              <a:latin typeface="Arial"/>
              <a:ea typeface="+mn-ea"/>
              <a:cs typeface="+mn-cs"/>
              <a:sym typeface="Arial"/>
            </a:endParaRPr>
          </a:p>
        </p:txBody>
      </p:sp>
      <p:pic>
        <p:nvPicPr>
          <p:cNvPr id="6" name="Image 5">
            <a:extLst>
              <a:ext uri="{FF2B5EF4-FFF2-40B4-BE49-F238E27FC236}">
                <a16:creationId xmlns:a16="http://schemas.microsoft.com/office/drawing/2014/main" id="{09D0F6A6-8CDC-0947-9D7A-8A9F090072A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85454" y="4188644"/>
            <a:ext cx="841838" cy="754374"/>
          </a:xfrm>
          <a:prstGeom prst="rect">
            <a:avLst/>
          </a:prstGeom>
        </p:spPr>
      </p:pic>
      <p:sp>
        <p:nvSpPr>
          <p:cNvPr id="7" name="Ellipse 6">
            <a:extLst>
              <a:ext uri="{FF2B5EF4-FFF2-40B4-BE49-F238E27FC236}">
                <a16:creationId xmlns:a16="http://schemas.microsoft.com/office/drawing/2014/main" id="{C27CBE4F-D82D-7D4C-9AE5-629F0E4DA47C}"/>
              </a:ext>
            </a:extLst>
          </p:cNvPr>
          <p:cNvSpPr/>
          <p:nvPr/>
        </p:nvSpPr>
        <p:spPr>
          <a:xfrm>
            <a:off x="4761195" y="1381065"/>
            <a:ext cx="2560311" cy="2560311"/>
          </a:xfrm>
          <a:prstGeom prst="ellipse">
            <a:avLst/>
          </a:prstGeom>
          <a:solidFill>
            <a:srgbClr val="6A88B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800" u="none" strike="noStrike" kern="0" cap="none" spc="0" normalizeH="0" baseline="0" noProof="0" dirty="0">
              <a:ln>
                <a:noFill/>
              </a:ln>
              <a:solidFill>
                <a:srgbClr val="FFFFFF"/>
              </a:solidFill>
              <a:effectLst/>
              <a:uLnTx/>
              <a:uFillTx/>
              <a:latin typeface="Fira Sans Medium" panose="020B0503050000020004" pitchFamily="34" charset="0"/>
              <a:sym typeface="Arial"/>
            </a:endParaRPr>
          </a:p>
        </p:txBody>
      </p:sp>
      <p:sp>
        <p:nvSpPr>
          <p:cNvPr id="8" name="ZoneTexte 7">
            <a:extLst>
              <a:ext uri="{FF2B5EF4-FFF2-40B4-BE49-F238E27FC236}">
                <a16:creationId xmlns:a16="http://schemas.microsoft.com/office/drawing/2014/main" id="{E88DD859-3C04-4E45-B498-E048E21C3920}"/>
              </a:ext>
            </a:extLst>
          </p:cNvPr>
          <p:cNvSpPr txBox="1"/>
          <p:nvPr/>
        </p:nvSpPr>
        <p:spPr>
          <a:xfrm>
            <a:off x="1509311" y="197958"/>
            <a:ext cx="7168346"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000" dirty="0">
                <a:solidFill>
                  <a:srgbClr val="C40056"/>
                </a:solidFill>
                <a:latin typeface="Fira Sans Medium" panose="020B0503050000020004" pitchFamily="34" charset="0"/>
              </a:rPr>
              <a:t>MEMENTO</a:t>
            </a:r>
            <a:endParaRPr kumimoji="0" lang="fr-FR" sz="2000" b="0" i="0" u="none" strike="noStrike" kern="0" cap="none" spc="0" normalizeH="0" baseline="0" noProof="0" dirty="0">
              <a:ln>
                <a:noFill/>
              </a:ln>
              <a:solidFill>
                <a:srgbClr val="C40056"/>
              </a:solidFill>
              <a:effectLst/>
              <a:uLnTx/>
              <a:uFillTx/>
              <a:latin typeface="Fira Sans Medium" panose="020B0503050000020004" pitchFamily="34" charset="0"/>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000" b="0" i="0" u="none" strike="noStrike" kern="0" cap="none" spc="0" normalizeH="0" baseline="0" noProof="0" dirty="0">
                <a:ln>
                  <a:noFill/>
                </a:ln>
                <a:solidFill>
                  <a:srgbClr val="000000"/>
                </a:solidFill>
                <a:effectLst/>
                <a:uLnTx/>
                <a:uFillTx/>
                <a:latin typeface="Fira Sans Medium" panose="020B0503050000020004" pitchFamily="34" charset="0"/>
                <a:cs typeface="Arial"/>
                <a:sym typeface="Arial"/>
              </a:rPr>
              <a:t>RÉSEAU DES OGEC &amp; ÉTABLISSEMENTS PRIVÉS CATHOLIQUES</a:t>
            </a:r>
          </a:p>
        </p:txBody>
      </p:sp>
      <p:sp>
        <p:nvSpPr>
          <p:cNvPr id="9" name="Ellipse 8">
            <a:extLst>
              <a:ext uri="{FF2B5EF4-FFF2-40B4-BE49-F238E27FC236}">
                <a16:creationId xmlns:a16="http://schemas.microsoft.com/office/drawing/2014/main" id="{6B804921-C2B5-1D40-A5D9-53EF489F82CE}"/>
              </a:ext>
            </a:extLst>
          </p:cNvPr>
          <p:cNvSpPr/>
          <p:nvPr/>
        </p:nvSpPr>
        <p:spPr>
          <a:xfrm>
            <a:off x="1405283" y="883306"/>
            <a:ext cx="611701" cy="611701"/>
          </a:xfrm>
          <a:prstGeom prst="ellipse">
            <a:avLst/>
          </a:prstGeom>
          <a:solidFill>
            <a:srgbClr val="6A88B2">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400"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12" name="Connecteur droit 11">
            <a:extLst>
              <a:ext uri="{FF2B5EF4-FFF2-40B4-BE49-F238E27FC236}">
                <a16:creationId xmlns:a16="http://schemas.microsoft.com/office/drawing/2014/main" id="{81976144-5CBF-954F-980B-3B7E92BD14CC}"/>
              </a:ext>
            </a:extLst>
          </p:cNvPr>
          <p:cNvCxnSpPr/>
          <p:nvPr/>
        </p:nvCxnSpPr>
        <p:spPr>
          <a:xfrm>
            <a:off x="1334818" y="2543499"/>
            <a:ext cx="0" cy="44143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D6DD055C-6145-F246-927A-22B7722692A2}"/>
              </a:ext>
            </a:extLst>
          </p:cNvPr>
          <p:cNvCxnSpPr/>
          <p:nvPr/>
        </p:nvCxnSpPr>
        <p:spPr>
          <a:xfrm>
            <a:off x="7824959" y="2543499"/>
            <a:ext cx="0" cy="44143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5C49A994-0D5F-B34A-87C2-CB37A9F97071}"/>
              </a:ext>
            </a:extLst>
          </p:cNvPr>
          <p:cNvSpPr/>
          <p:nvPr/>
        </p:nvSpPr>
        <p:spPr>
          <a:xfrm>
            <a:off x="-1" y="0"/>
            <a:ext cx="178433" cy="2916000"/>
          </a:xfrm>
          <a:prstGeom prst="rect">
            <a:avLst/>
          </a:prstGeom>
          <a:solidFill>
            <a:srgbClr val="C40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1" name="Rectangle 20">
            <a:extLst>
              <a:ext uri="{FF2B5EF4-FFF2-40B4-BE49-F238E27FC236}">
                <a16:creationId xmlns:a16="http://schemas.microsoft.com/office/drawing/2014/main" id="{3DEA92AB-62E8-D147-A283-B9562D451AE9}"/>
              </a:ext>
            </a:extLst>
          </p:cNvPr>
          <p:cNvSpPr/>
          <p:nvPr/>
        </p:nvSpPr>
        <p:spPr>
          <a:xfrm rot="5400000">
            <a:off x="1379110" y="-1366771"/>
            <a:ext cx="182457" cy="2916000"/>
          </a:xfrm>
          <a:prstGeom prst="rect">
            <a:avLst/>
          </a:prstGeom>
          <a:solidFill>
            <a:srgbClr val="C40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2" name="Rectangle 21">
            <a:extLst>
              <a:ext uri="{FF2B5EF4-FFF2-40B4-BE49-F238E27FC236}">
                <a16:creationId xmlns:a16="http://schemas.microsoft.com/office/drawing/2014/main" id="{8119CEF2-79DA-D141-B3A2-B37E6A3EAFCA}"/>
              </a:ext>
            </a:extLst>
          </p:cNvPr>
          <p:cNvSpPr/>
          <p:nvPr/>
        </p:nvSpPr>
        <p:spPr>
          <a:xfrm rot="5400000">
            <a:off x="7596877" y="3594272"/>
            <a:ext cx="182457" cy="2916000"/>
          </a:xfrm>
          <a:prstGeom prst="rect">
            <a:avLst/>
          </a:prstGeom>
          <a:solidFill>
            <a:srgbClr val="C40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3" name="Rectangle 22">
            <a:extLst>
              <a:ext uri="{FF2B5EF4-FFF2-40B4-BE49-F238E27FC236}">
                <a16:creationId xmlns:a16="http://schemas.microsoft.com/office/drawing/2014/main" id="{2934FF25-40CF-E249-9DFA-69A229A6AD07}"/>
              </a:ext>
            </a:extLst>
          </p:cNvPr>
          <p:cNvSpPr/>
          <p:nvPr/>
        </p:nvSpPr>
        <p:spPr>
          <a:xfrm>
            <a:off x="8969778" y="2210950"/>
            <a:ext cx="178433" cy="2916000"/>
          </a:xfrm>
          <a:prstGeom prst="rect">
            <a:avLst/>
          </a:prstGeom>
          <a:solidFill>
            <a:srgbClr val="C40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 name="ZoneTexte 2">
            <a:extLst>
              <a:ext uri="{FF2B5EF4-FFF2-40B4-BE49-F238E27FC236}">
                <a16:creationId xmlns:a16="http://schemas.microsoft.com/office/drawing/2014/main" id="{B22EFA02-4BE3-F04C-9AF0-2B23A1998AC9}"/>
              </a:ext>
            </a:extLst>
          </p:cNvPr>
          <p:cNvSpPr txBox="1"/>
          <p:nvPr/>
        </p:nvSpPr>
        <p:spPr>
          <a:xfrm>
            <a:off x="4787676" y="1910030"/>
            <a:ext cx="2511419" cy="1323439"/>
          </a:xfrm>
          <a:prstGeom prst="rect">
            <a:avLst/>
          </a:prstGeom>
          <a:noFill/>
        </p:spPr>
        <p:txBody>
          <a:bodyPr wrap="square" rtlCol="0">
            <a:spAutoFit/>
          </a:bodyPr>
          <a:lstStyle/>
          <a:p>
            <a:pPr algn="ctr"/>
            <a:r>
              <a:rPr lang="fr-FR" sz="2000" dirty="0">
                <a:solidFill>
                  <a:schemeClr val="bg1"/>
                </a:solidFill>
                <a:latin typeface="Fira Sans Medium" panose="020B0503050000020004" pitchFamily="34" charset="0"/>
              </a:rPr>
              <a:t>Décryptage de la réglementation Eco-énergie-tertiaire</a:t>
            </a:r>
          </a:p>
        </p:txBody>
      </p:sp>
    </p:spTree>
    <p:extLst>
      <p:ext uri="{BB962C8B-B14F-4D97-AF65-F5344CB8AC3E}">
        <p14:creationId xmlns:p14="http://schemas.microsoft.com/office/powerpoint/2010/main" val="2624045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76A3D2-6396-4DDF-AE1F-6B820D89BD3C}"/>
              </a:ext>
            </a:extLst>
          </p:cNvPr>
          <p:cNvSpPr>
            <a:spLocks noGrp="1"/>
          </p:cNvSpPr>
          <p:nvPr>
            <p:ph type="title"/>
          </p:nvPr>
        </p:nvSpPr>
        <p:spPr/>
        <p:txBody>
          <a:bodyPr/>
          <a:lstStyle/>
          <a:p>
            <a:r>
              <a:rPr lang="fr-FR" dirty="0"/>
              <a:t>Qu’est ce que la plateforme OPERAT ?</a:t>
            </a:r>
            <a:endParaRPr lang="en-US" dirty="0"/>
          </a:p>
        </p:txBody>
      </p:sp>
      <p:sp>
        <p:nvSpPr>
          <p:cNvPr id="3" name="Espace réservé du numéro de diapositive 2">
            <a:extLst>
              <a:ext uri="{FF2B5EF4-FFF2-40B4-BE49-F238E27FC236}">
                <a16:creationId xmlns:a16="http://schemas.microsoft.com/office/drawing/2014/main" id="{EDD1D352-602A-4334-A6B3-3966DB00C02D}"/>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smtClean="0"/>
              <a:t>10</a:t>
            </a:fld>
            <a:endParaRPr lang="en-US"/>
          </a:p>
        </p:txBody>
      </p:sp>
      <p:sp>
        <p:nvSpPr>
          <p:cNvPr id="5" name="ZoneTexte 4">
            <a:extLst>
              <a:ext uri="{FF2B5EF4-FFF2-40B4-BE49-F238E27FC236}">
                <a16:creationId xmlns:a16="http://schemas.microsoft.com/office/drawing/2014/main" id="{0A7F14E4-CB35-498A-9104-8D10DA3BA3A9}"/>
              </a:ext>
            </a:extLst>
          </p:cNvPr>
          <p:cNvSpPr txBox="1"/>
          <p:nvPr/>
        </p:nvSpPr>
        <p:spPr>
          <a:xfrm>
            <a:off x="1399142" y="1200175"/>
            <a:ext cx="7351258" cy="3724096"/>
          </a:xfrm>
          <a:prstGeom prst="rect">
            <a:avLst/>
          </a:prstGeom>
          <a:noFill/>
        </p:spPr>
        <p:txBody>
          <a:bodyPr wrap="square">
            <a:spAutoFit/>
          </a:bodyPr>
          <a:lstStyle/>
          <a:p>
            <a:pPr marL="63500" indent="0">
              <a:buNone/>
            </a:pPr>
            <a:endParaRPr lang="fr-FR" sz="1400" b="1" dirty="0"/>
          </a:p>
          <a:p>
            <a:pPr marL="285750" indent="-285750" algn="just" rtl="0" fontAlgn="base">
              <a:spcBef>
                <a:spcPts val="600"/>
              </a:spcBef>
              <a:buClr>
                <a:srgbClr val="C40056"/>
              </a:buClr>
              <a:buFont typeface="Arial" panose="020B0604020202020204" pitchFamily="34" charset="0"/>
              <a:buChar char="•"/>
            </a:pPr>
            <a:r>
              <a:rPr lang="fr-FR" dirty="0">
                <a:latin typeface="Fira Sans" panose="020B0503050000020004" pitchFamily="34" charset="0"/>
              </a:rPr>
              <a:t>C’est une plateforme numérique de suivi des consommations d’énergie</a:t>
            </a:r>
          </a:p>
          <a:p>
            <a:pPr marL="285750" indent="-285750" algn="just" rtl="0" fontAlgn="base">
              <a:spcBef>
                <a:spcPts val="600"/>
              </a:spcBef>
              <a:buClr>
                <a:srgbClr val="C40056"/>
              </a:buClr>
              <a:buFont typeface="Arial" panose="020B0604020202020204" pitchFamily="34" charset="0"/>
              <a:buChar char="•"/>
            </a:pPr>
            <a:r>
              <a:rPr lang="fr-FR" dirty="0">
                <a:latin typeface="Fira Sans" panose="020B0503050000020004" pitchFamily="34" charset="0"/>
              </a:rPr>
              <a:t>Elle est accessible à différents types d’utilisateurs (assujettis, gestionnaires, prestataires…)</a:t>
            </a:r>
          </a:p>
          <a:p>
            <a:pPr rtl="0" fontAlgn="base">
              <a:spcBef>
                <a:spcPts val="600"/>
              </a:spcBef>
              <a:buClr>
                <a:srgbClr val="C40056"/>
              </a:buClr>
            </a:pPr>
            <a:r>
              <a:rPr lang="fr-FR" dirty="0">
                <a:latin typeface="Fira Sans" panose="020B0503050000020004" pitchFamily="34" charset="0"/>
              </a:rPr>
              <a:t>	</a:t>
            </a:r>
            <a:r>
              <a:rPr lang="fr-FR" i="1" dirty="0">
                <a:solidFill>
                  <a:srgbClr val="6A88B2"/>
                </a:solidFill>
                <a:latin typeface="Fira Sans" panose="020B0503050000020004" pitchFamily="34" charset="0"/>
              </a:rPr>
              <a:t>https://operat.ademe.fr/#/public/home</a:t>
            </a:r>
          </a:p>
          <a:p>
            <a:pPr marL="285750" indent="-285750" algn="just" rtl="0" fontAlgn="base">
              <a:spcBef>
                <a:spcPts val="600"/>
              </a:spcBef>
              <a:buClr>
                <a:srgbClr val="C40056"/>
              </a:buClr>
              <a:buFont typeface="Arial" panose="020B0604020202020204" pitchFamily="34" charset="0"/>
              <a:buChar char="•"/>
            </a:pPr>
            <a:r>
              <a:rPr lang="fr-FR" dirty="0">
                <a:latin typeface="Fira Sans" panose="020B0503050000020004" pitchFamily="34" charset="0"/>
              </a:rPr>
              <a:t>Elle permet la v</a:t>
            </a:r>
            <a:r>
              <a:rPr lang="fr-FR" sz="1400" b="0" i="0" u="none" strike="noStrike" dirty="0">
                <a:solidFill>
                  <a:srgbClr val="000000"/>
                </a:solidFill>
                <a:effectLst/>
                <a:latin typeface="Fira Sans" panose="020B0503050000020004" pitchFamily="34" charset="0"/>
              </a:rPr>
              <a:t>érification de l’atteinte des objectifs réglementaires</a:t>
            </a:r>
          </a:p>
          <a:p>
            <a:pPr marL="285750" indent="-285750" algn="just" rtl="0" fontAlgn="base">
              <a:spcBef>
                <a:spcPts val="600"/>
              </a:spcBef>
              <a:buClr>
                <a:srgbClr val="C40056"/>
              </a:buClr>
              <a:buFont typeface="Arial" panose="020B0604020202020204" pitchFamily="34" charset="0"/>
              <a:buChar char="•"/>
            </a:pPr>
            <a:r>
              <a:rPr lang="fr-FR" dirty="0">
                <a:latin typeface="Fira Sans" panose="020B0503050000020004" pitchFamily="34" charset="0"/>
              </a:rPr>
              <a:t>Deux modes opératoires sont possibles pour renseigner les données : saisie manuelle ou via l’import par fichiers CSV</a:t>
            </a:r>
          </a:p>
          <a:p>
            <a:pPr marL="285750" indent="-285750" algn="just" rtl="0" fontAlgn="base">
              <a:spcBef>
                <a:spcPts val="600"/>
              </a:spcBef>
              <a:buClr>
                <a:srgbClr val="C40056"/>
              </a:buClr>
              <a:buFont typeface="Arial" panose="020B0604020202020204" pitchFamily="34" charset="0"/>
              <a:buChar char="•"/>
            </a:pPr>
            <a:r>
              <a:rPr lang="fr-FR" dirty="0">
                <a:latin typeface="Fira Sans" panose="020B0503050000020004" pitchFamily="34" charset="0"/>
              </a:rPr>
              <a:t>Elle vise également à diffuser et valoriser les données collectées, dans le respect des règles de confidentialité</a:t>
            </a:r>
            <a:r>
              <a:rPr lang="en-US" sz="1400" b="0" i="0" dirty="0">
                <a:solidFill>
                  <a:srgbClr val="000000"/>
                </a:solidFill>
                <a:effectLst/>
                <a:latin typeface="Fira Sans" panose="020B0503050000020004" pitchFamily="34" charset="0"/>
              </a:rPr>
              <a:t>​</a:t>
            </a:r>
          </a:p>
          <a:p>
            <a:pPr marL="285750" indent="-285750" algn="just" rtl="0" fontAlgn="base">
              <a:spcBef>
                <a:spcPts val="600"/>
              </a:spcBef>
              <a:buClr>
                <a:srgbClr val="C40056"/>
              </a:buClr>
              <a:buFont typeface="Arial" panose="020B0604020202020204" pitchFamily="34" charset="0"/>
              <a:buChar char="•"/>
            </a:pPr>
            <a:r>
              <a:rPr lang="en-US" dirty="0">
                <a:latin typeface="Fira Sans" panose="020B0503050000020004" pitchFamily="34" charset="0"/>
              </a:rPr>
              <a:t>Elle </a:t>
            </a:r>
            <a:r>
              <a:rPr lang="en-US" dirty="0" err="1">
                <a:latin typeface="Fira Sans" panose="020B0503050000020004" pitchFamily="34" charset="0"/>
              </a:rPr>
              <a:t>delive</a:t>
            </a:r>
            <a:r>
              <a:rPr lang="en-US" dirty="0">
                <a:latin typeface="Fira Sans" panose="020B0503050000020004" pitchFamily="34" charset="0"/>
              </a:rPr>
              <a:t> </a:t>
            </a:r>
            <a:r>
              <a:rPr lang="fr-FR" dirty="0">
                <a:latin typeface="Fira Sans" panose="020B0503050000020004" pitchFamily="34" charset="0"/>
              </a:rPr>
              <a:t>une attestation annuelle permettant d’évaluer la position par rapport à la trajectoire de la consommation cible et de fournir une notation qui reflète l’avancée de la démarche.</a:t>
            </a:r>
          </a:p>
          <a:p>
            <a:pPr marL="285750" lvl="2" indent="-285750" algn="just" fontAlgn="base">
              <a:spcBef>
                <a:spcPts val="600"/>
              </a:spcBef>
              <a:buClr>
                <a:srgbClr val="C40056"/>
              </a:buClr>
              <a:buFont typeface="Arial" panose="020B0604020202020204" pitchFamily="34" charset="0"/>
              <a:buChar char="•"/>
            </a:pPr>
            <a:endParaRPr lang="en-US" dirty="0">
              <a:latin typeface="Barlow" panose="00000500000000000000" pitchFamily="2" charset="0"/>
            </a:endParaRPr>
          </a:p>
        </p:txBody>
      </p:sp>
      <p:pic>
        <p:nvPicPr>
          <p:cNvPr id="7" name="Image 6">
            <a:extLst>
              <a:ext uri="{FF2B5EF4-FFF2-40B4-BE49-F238E27FC236}">
                <a16:creationId xmlns:a16="http://schemas.microsoft.com/office/drawing/2014/main" id="{8D63ADA9-E617-43CA-A6D6-925DA7A5ABFC}"/>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b="-19"/>
          <a:stretch/>
        </p:blipFill>
        <p:spPr>
          <a:xfrm>
            <a:off x="3984101" y="4553025"/>
            <a:ext cx="2181340" cy="466027"/>
          </a:xfrm>
          <a:prstGeom prst="rect">
            <a:avLst/>
          </a:prstGeom>
        </p:spPr>
      </p:pic>
    </p:spTree>
    <p:extLst>
      <p:ext uri="{BB962C8B-B14F-4D97-AF65-F5344CB8AC3E}">
        <p14:creationId xmlns:p14="http://schemas.microsoft.com/office/powerpoint/2010/main" val="3563833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336E7B-C95A-498E-AE76-CE912A2F721A}"/>
              </a:ext>
            </a:extLst>
          </p:cNvPr>
          <p:cNvSpPr>
            <a:spLocks noGrp="1"/>
          </p:cNvSpPr>
          <p:nvPr>
            <p:ph type="title"/>
          </p:nvPr>
        </p:nvSpPr>
        <p:spPr/>
        <p:txBody>
          <a:bodyPr/>
          <a:lstStyle/>
          <a:p>
            <a:r>
              <a:rPr lang="fr-FR" dirty="0"/>
              <a:t>Quel suivi ?</a:t>
            </a:r>
            <a:endParaRPr lang="en-US" dirty="0"/>
          </a:p>
        </p:txBody>
      </p:sp>
      <p:sp>
        <p:nvSpPr>
          <p:cNvPr id="3" name="Espace réservé du numéro de diapositive 2">
            <a:extLst>
              <a:ext uri="{FF2B5EF4-FFF2-40B4-BE49-F238E27FC236}">
                <a16:creationId xmlns:a16="http://schemas.microsoft.com/office/drawing/2014/main" id="{942FBDF8-9D8C-483C-9E64-AEDD64208820}"/>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smtClean="0"/>
              <a:t>11</a:t>
            </a:fld>
            <a:endParaRPr lang="en-US"/>
          </a:p>
        </p:txBody>
      </p:sp>
      <p:sp>
        <p:nvSpPr>
          <p:cNvPr id="5" name="ZoneTexte 4">
            <a:extLst>
              <a:ext uri="{FF2B5EF4-FFF2-40B4-BE49-F238E27FC236}">
                <a16:creationId xmlns:a16="http://schemas.microsoft.com/office/drawing/2014/main" id="{FE6314AB-CD78-478C-8CB5-11C4D63145E6}"/>
              </a:ext>
            </a:extLst>
          </p:cNvPr>
          <p:cNvSpPr txBox="1"/>
          <p:nvPr/>
        </p:nvSpPr>
        <p:spPr>
          <a:xfrm>
            <a:off x="1368690" y="1325590"/>
            <a:ext cx="4141008" cy="3754874"/>
          </a:xfrm>
          <a:prstGeom prst="rect">
            <a:avLst/>
          </a:prstGeom>
          <a:noFill/>
        </p:spPr>
        <p:txBody>
          <a:bodyPr wrap="square">
            <a:spAutoFit/>
          </a:bodyPr>
          <a:lstStyle/>
          <a:p>
            <a:r>
              <a:rPr lang="fr-FR" dirty="0">
                <a:latin typeface="Fira Sans" panose="020B0503050000020004" pitchFamily="34" charset="0"/>
              </a:rPr>
              <a:t>Les résultats devront être affichés dans chaque bâtiment assujetti à l’obligation, dans un lieu visible et facilement accessible et devront présenter : </a:t>
            </a:r>
          </a:p>
          <a:p>
            <a:pPr marL="285750" indent="-285750">
              <a:buFont typeface="Arial" panose="020B0604020202020204" pitchFamily="34" charset="0"/>
              <a:buChar char="•"/>
            </a:pPr>
            <a:r>
              <a:rPr lang="fr-FR" dirty="0">
                <a:latin typeface="Fira Sans" panose="020B0503050000020004" pitchFamily="34" charset="0"/>
              </a:rPr>
              <a:t>La consommation de référence, </a:t>
            </a:r>
          </a:p>
          <a:p>
            <a:pPr marL="285750" indent="-285750">
              <a:buFont typeface="Arial" panose="020B0604020202020204" pitchFamily="34" charset="0"/>
              <a:buChar char="•"/>
            </a:pPr>
            <a:r>
              <a:rPr lang="fr-FR" dirty="0">
                <a:latin typeface="Fira Sans" panose="020B0503050000020004" pitchFamily="34" charset="0"/>
              </a:rPr>
              <a:t>La consommation d’énergie finale au cours des trois années écoulées, </a:t>
            </a:r>
          </a:p>
          <a:p>
            <a:pPr marL="285750" indent="-285750">
              <a:buFont typeface="Arial" panose="020B0604020202020204" pitchFamily="34" charset="0"/>
              <a:buChar char="•"/>
            </a:pPr>
            <a:r>
              <a:rPr lang="fr-FR" dirty="0">
                <a:latin typeface="Fira Sans" panose="020B0503050000020004" pitchFamily="34" charset="0"/>
              </a:rPr>
              <a:t>Les objectifs des échéances passées et l’objectif à atteindre pour la prochaine échéance.</a:t>
            </a:r>
          </a:p>
          <a:p>
            <a:endParaRPr lang="fr-FR" dirty="0">
              <a:latin typeface="Fira Sans" panose="020B0503050000020004" pitchFamily="34" charset="0"/>
            </a:endParaRPr>
          </a:p>
          <a:p>
            <a:r>
              <a:rPr lang="fr-FR" dirty="0">
                <a:latin typeface="Fira Sans" panose="020B0503050000020004" pitchFamily="34" charset="0"/>
              </a:rPr>
              <a:t>Des sanctions sont prévues Le législateur a prévu un éventail de sanction en cas de non-transmission des informations relatives aux consommations d’énergie sur la plateforme ou de non-respect des résultats.</a:t>
            </a:r>
          </a:p>
          <a:p>
            <a:endParaRPr lang="fr-FR" dirty="0">
              <a:latin typeface="Fira Sans" panose="020B0503050000020004" pitchFamily="34" charset="0"/>
            </a:endParaRPr>
          </a:p>
        </p:txBody>
      </p:sp>
      <p:sp>
        <p:nvSpPr>
          <p:cNvPr id="7" name="Rectangle 6">
            <a:extLst>
              <a:ext uri="{FF2B5EF4-FFF2-40B4-BE49-F238E27FC236}">
                <a16:creationId xmlns:a16="http://schemas.microsoft.com/office/drawing/2014/main" id="{CDA44F2A-04F3-42A8-B127-BB57CCF68B6A}"/>
              </a:ext>
            </a:extLst>
          </p:cNvPr>
          <p:cNvSpPr/>
          <p:nvPr/>
        </p:nvSpPr>
        <p:spPr>
          <a:xfrm>
            <a:off x="5643090" y="1484810"/>
            <a:ext cx="3107310" cy="2173880"/>
          </a:xfrm>
          <a:prstGeom prst="rect">
            <a:avLst/>
          </a:prstGeom>
          <a:solidFill>
            <a:srgbClr val="C40056"/>
          </a:solidFill>
          <a:ln>
            <a:solidFill>
              <a:srgbClr val="C400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00" b="1" dirty="0">
                <a:solidFill>
                  <a:schemeClr val="bg1"/>
                </a:solidFill>
                <a:latin typeface="Fira Sans" panose="020B0503050000020004" pitchFamily="34" charset="0"/>
              </a:rPr>
              <a:t>Le saviez-vous  ?</a:t>
            </a:r>
          </a:p>
          <a:p>
            <a:endParaRPr lang="fr-FR" sz="1000" dirty="0">
              <a:solidFill>
                <a:schemeClr val="bg1"/>
              </a:solidFill>
              <a:latin typeface="Fira Sans" panose="020B0503050000020004" pitchFamily="34" charset="0"/>
            </a:endParaRPr>
          </a:p>
          <a:p>
            <a:r>
              <a:rPr lang="fr-FR" sz="1000" dirty="0">
                <a:solidFill>
                  <a:schemeClr val="bg1"/>
                </a:solidFill>
                <a:latin typeface="Fira Sans" panose="020B0503050000020004" pitchFamily="34" charset="0"/>
              </a:rPr>
              <a:t>Un éventail variable de sanction est prévu :</a:t>
            </a:r>
          </a:p>
          <a:p>
            <a:r>
              <a:rPr lang="fr-FR" sz="1000" dirty="0">
                <a:solidFill>
                  <a:schemeClr val="bg1"/>
                </a:solidFill>
                <a:latin typeface="Fira Sans" panose="020B0503050000020004" pitchFamily="34" charset="0"/>
              </a:rPr>
              <a:t>• Mise en demeure du préfet pour une mise en conformité dans les 3 mois</a:t>
            </a:r>
          </a:p>
          <a:p>
            <a:r>
              <a:rPr lang="fr-FR" sz="1000" dirty="0">
                <a:solidFill>
                  <a:schemeClr val="bg1"/>
                </a:solidFill>
                <a:latin typeface="Fira Sans" panose="020B0503050000020004" pitchFamily="34" charset="0"/>
              </a:rPr>
              <a:t>• Publication sur un site internet des services de l’Etat</a:t>
            </a:r>
          </a:p>
          <a:p>
            <a:r>
              <a:rPr lang="fr-FR" sz="1000" dirty="0">
                <a:solidFill>
                  <a:schemeClr val="bg1"/>
                </a:solidFill>
                <a:latin typeface="Fira Sans" panose="020B0503050000020004" pitchFamily="34" charset="0"/>
              </a:rPr>
              <a:t> • Amende administrative pouvant aller jusqu’à 7500 € pour les personnes morales. </a:t>
            </a:r>
          </a:p>
          <a:p>
            <a:endParaRPr lang="fr-FR" sz="1000" dirty="0">
              <a:solidFill>
                <a:schemeClr val="bg1"/>
              </a:solidFill>
              <a:latin typeface="Fira Sans" panose="020B0503050000020004" pitchFamily="34" charset="0"/>
            </a:endParaRPr>
          </a:p>
        </p:txBody>
      </p:sp>
    </p:spTree>
    <p:extLst>
      <p:ext uri="{BB962C8B-B14F-4D97-AF65-F5344CB8AC3E}">
        <p14:creationId xmlns:p14="http://schemas.microsoft.com/office/powerpoint/2010/main" val="3569059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C2D726-5EAA-4162-AD22-527DFE4C939D}"/>
              </a:ext>
            </a:extLst>
          </p:cNvPr>
          <p:cNvSpPr>
            <a:spLocks noGrp="1"/>
          </p:cNvSpPr>
          <p:nvPr>
            <p:ph type="title"/>
          </p:nvPr>
        </p:nvSpPr>
        <p:spPr/>
        <p:txBody>
          <a:bodyPr/>
          <a:lstStyle/>
          <a:p>
            <a:r>
              <a:rPr lang="fr-FR" dirty="0"/>
              <a:t>Conclusion</a:t>
            </a:r>
            <a:endParaRPr lang="en-US" dirty="0"/>
          </a:p>
        </p:txBody>
      </p:sp>
      <p:sp>
        <p:nvSpPr>
          <p:cNvPr id="3" name="Espace réservé du numéro de diapositive 2">
            <a:extLst>
              <a:ext uri="{FF2B5EF4-FFF2-40B4-BE49-F238E27FC236}">
                <a16:creationId xmlns:a16="http://schemas.microsoft.com/office/drawing/2014/main" id="{EFB8FFBA-75FA-4702-BC8C-58944FBC0613}"/>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smtClean="0"/>
              <a:t>12</a:t>
            </a:fld>
            <a:endParaRPr lang="en-US"/>
          </a:p>
        </p:txBody>
      </p:sp>
      <p:sp>
        <p:nvSpPr>
          <p:cNvPr id="4" name="Rectangle 1">
            <a:extLst>
              <a:ext uri="{FF2B5EF4-FFF2-40B4-BE49-F238E27FC236}">
                <a16:creationId xmlns:a16="http://schemas.microsoft.com/office/drawing/2014/main" id="{32E9E732-B052-42B4-864A-4B5B263C797F}"/>
              </a:ext>
            </a:extLst>
          </p:cNvPr>
          <p:cNvSpPr>
            <a:spLocks noChangeArrowheads="1"/>
          </p:cNvSpPr>
          <p:nvPr/>
        </p:nvSpPr>
        <p:spPr bwMode="auto">
          <a:xfrm>
            <a:off x="1409457" y="1513500"/>
            <a:ext cx="3902217"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en-US" u="none" strike="noStrike" cap="none" normalizeH="0" baseline="0" dirty="0">
                <a:ln>
                  <a:noFill/>
                </a:ln>
                <a:solidFill>
                  <a:schemeClr val="tx1"/>
                </a:solidFill>
                <a:effectLst/>
                <a:latin typeface="Fira Sans" panose="020B0503050000020004" pitchFamily="34" charset="0"/>
                <a:ea typeface="Calibri" panose="020F0502020204030204" pitchFamily="34" charset="0"/>
              </a:rPr>
              <a:t>Le dispositif Eco-énergie-tertiaire qui impose l’amélioration de la performance énergétique des parcs tertiaires constitue une opportunité à saisir pour réduire les consommation d’énergie et réaliser des économies au bénéfice d’autres projets.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en-US" u="none" strike="noStrike" cap="none" normalizeH="0" baseline="0" dirty="0">
              <a:ln>
                <a:noFill/>
              </a:ln>
              <a:solidFill>
                <a:schemeClr val="tx1"/>
              </a:solidFill>
              <a:effectLst/>
              <a:latin typeface="Fira Sans" panose="020B0503050000020004" pitchFamily="34" charset="0"/>
              <a:ea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en-US" u="none" strike="noStrike" cap="none" normalizeH="0" baseline="0" dirty="0">
                <a:ln>
                  <a:noFill/>
                </a:ln>
                <a:solidFill>
                  <a:schemeClr val="tx1"/>
                </a:solidFill>
                <a:effectLst/>
                <a:latin typeface="Fira Sans" panose="020B0503050000020004" pitchFamily="34" charset="0"/>
                <a:ea typeface="Calibri" panose="020F0502020204030204" pitchFamily="34" charset="0"/>
              </a:rPr>
              <a:t>C’est surtout un projet d’avenir au service de l’écologie intégrale. </a:t>
            </a:r>
            <a:endParaRPr kumimoji="0" lang="fr-FR" altLang="en-US" u="none" strike="noStrike" cap="none" normalizeH="0" baseline="0" dirty="0">
              <a:ln>
                <a:noFill/>
              </a:ln>
              <a:solidFill>
                <a:schemeClr val="tx1"/>
              </a:solidFill>
              <a:effectLst/>
              <a:latin typeface="Fira Sans" panose="020B0503050000020004" pitchFamily="34" charset="0"/>
            </a:endParaRPr>
          </a:p>
        </p:txBody>
      </p:sp>
      <p:graphicFrame>
        <p:nvGraphicFramePr>
          <p:cNvPr id="5" name="Diagramme 4">
            <a:extLst>
              <a:ext uri="{FF2B5EF4-FFF2-40B4-BE49-F238E27FC236}">
                <a16:creationId xmlns:a16="http://schemas.microsoft.com/office/drawing/2014/main" id="{37EDF05A-0544-4628-958E-92E580C66832}"/>
              </a:ext>
            </a:extLst>
          </p:cNvPr>
          <p:cNvGraphicFramePr/>
          <p:nvPr>
            <p:extLst>
              <p:ext uri="{D42A27DB-BD31-4B8C-83A1-F6EECF244321}">
                <p14:modId xmlns:p14="http://schemas.microsoft.com/office/powerpoint/2010/main" val="1872558402"/>
              </p:ext>
            </p:extLst>
          </p:nvPr>
        </p:nvGraphicFramePr>
        <p:xfrm>
          <a:off x="3675073" y="1200175"/>
          <a:ext cx="7064759" cy="40478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ZoneTexte 6">
            <a:extLst>
              <a:ext uri="{FF2B5EF4-FFF2-40B4-BE49-F238E27FC236}">
                <a16:creationId xmlns:a16="http://schemas.microsoft.com/office/drawing/2014/main" id="{33D72139-A40B-42F1-906E-F65C428A64BB}"/>
              </a:ext>
            </a:extLst>
          </p:cNvPr>
          <p:cNvSpPr txBox="1"/>
          <p:nvPr/>
        </p:nvSpPr>
        <p:spPr>
          <a:xfrm>
            <a:off x="6231897" y="3034047"/>
            <a:ext cx="1951109" cy="510778"/>
          </a:xfrm>
          <a:prstGeom prst="roundRect">
            <a:avLst/>
          </a:prstGeom>
          <a:solidFill>
            <a:srgbClr val="C8D2E1"/>
          </a:solidFill>
          <a:ln>
            <a:solidFill>
              <a:srgbClr val="C40056"/>
            </a:solidFill>
          </a:ln>
        </p:spPr>
        <p:txBody>
          <a:bodyPr wrap="square" rtlCol="0">
            <a:spAutoFit/>
          </a:bodyPr>
          <a:lstStyle/>
          <a:p>
            <a:r>
              <a:rPr lang="fr-FR" sz="1200" dirty="0">
                <a:solidFill>
                  <a:srgbClr val="C40056"/>
                </a:solidFill>
                <a:latin typeface="Fira Sans" panose="020B0503050000020004" pitchFamily="34" charset="0"/>
              </a:rPr>
              <a:t>Ogec, établissements, propriétaires, institution </a:t>
            </a:r>
            <a:endParaRPr lang="en-US" sz="1200" dirty="0">
              <a:solidFill>
                <a:srgbClr val="C40056"/>
              </a:solidFill>
              <a:latin typeface="Fira Sans" panose="020B0503050000020004" pitchFamily="34" charset="0"/>
            </a:endParaRPr>
          </a:p>
        </p:txBody>
      </p:sp>
    </p:spTree>
    <p:extLst>
      <p:ext uri="{BB962C8B-B14F-4D97-AF65-F5344CB8AC3E}">
        <p14:creationId xmlns:p14="http://schemas.microsoft.com/office/powerpoint/2010/main" val="769646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331788B7-FAEB-4320-8269-433C99B67143}"/>
              </a:ext>
            </a:extLst>
          </p:cNvPr>
          <p:cNvSpPr>
            <a:spLocks noGrp="1"/>
          </p:cNvSpPr>
          <p:nvPr>
            <p:ph type="title"/>
          </p:nvPr>
        </p:nvSpPr>
        <p:spPr/>
        <p:txBody>
          <a:bodyPr/>
          <a:lstStyle/>
          <a:p>
            <a:r>
              <a:rPr lang="fr-FR" dirty="0"/>
              <a:t>SOMMAIRE</a:t>
            </a:r>
          </a:p>
        </p:txBody>
      </p:sp>
      <p:sp>
        <p:nvSpPr>
          <p:cNvPr id="2" name="Espace réservé du numéro de diapositive 1">
            <a:extLst>
              <a:ext uri="{FF2B5EF4-FFF2-40B4-BE49-F238E27FC236}">
                <a16:creationId xmlns:a16="http://schemas.microsoft.com/office/drawing/2014/main" id="{BEE979E3-36B7-417A-9B85-E830C8F2B0F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fr-FR" smtClean="0"/>
              <a:t>2</a:t>
            </a:fld>
            <a:endParaRPr lang="fr-FR"/>
          </a:p>
        </p:txBody>
      </p:sp>
      <p:grpSp>
        <p:nvGrpSpPr>
          <p:cNvPr id="4" name="Google Shape;405;p39">
            <a:extLst>
              <a:ext uri="{FF2B5EF4-FFF2-40B4-BE49-F238E27FC236}">
                <a16:creationId xmlns:a16="http://schemas.microsoft.com/office/drawing/2014/main" id="{36B5F757-6094-4658-96D0-360E6C096FC3}"/>
              </a:ext>
            </a:extLst>
          </p:cNvPr>
          <p:cNvGrpSpPr/>
          <p:nvPr/>
        </p:nvGrpSpPr>
        <p:grpSpPr>
          <a:xfrm>
            <a:off x="8167680" y="648476"/>
            <a:ext cx="390214" cy="329725"/>
            <a:chOff x="3918650" y="293075"/>
            <a:chExt cx="488500" cy="412775"/>
          </a:xfrm>
          <a:solidFill>
            <a:srgbClr val="6A88B2"/>
          </a:solidFill>
        </p:grpSpPr>
        <p:sp>
          <p:nvSpPr>
            <p:cNvPr id="5" name="Google Shape;406;p39">
              <a:extLst>
                <a:ext uri="{FF2B5EF4-FFF2-40B4-BE49-F238E27FC236}">
                  <a16:creationId xmlns:a16="http://schemas.microsoft.com/office/drawing/2014/main" id="{D8F6E671-EA7D-41E7-A229-D047CE96D1A4}"/>
                </a:ext>
              </a:extLst>
            </p:cNvPr>
            <p:cNvSpPr/>
            <p:nvPr/>
          </p:nvSpPr>
          <p:spPr>
            <a:xfrm>
              <a:off x="4085350" y="293675"/>
              <a:ext cx="154500" cy="412175"/>
            </a:xfrm>
            <a:custGeom>
              <a:avLst/>
              <a:gdLst/>
              <a:ahLst/>
              <a:cxnLst/>
              <a:rect l="l" t="t" r="r" b="b"/>
              <a:pathLst>
                <a:path w="6180" h="16487" extrusionOk="0">
                  <a:moveTo>
                    <a:pt x="709" y="5496"/>
                  </a:moveTo>
                  <a:lnTo>
                    <a:pt x="806" y="5520"/>
                  </a:lnTo>
                  <a:lnTo>
                    <a:pt x="1050" y="5667"/>
                  </a:lnTo>
                  <a:lnTo>
                    <a:pt x="1270" y="5813"/>
                  </a:lnTo>
                  <a:lnTo>
                    <a:pt x="1344" y="5886"/>
                  </a:lnTo>
                  <a:lnTo>
                    <a:pt x="1368" y="5984"/>
                  </a:lnTo>
                  <a:lnTo>
                    <a:pt x="1344" y="6082"/>
                  </a:lnTo>
                  <a:lnTo>
                    <a:pt x="1319" y="6155"/>
                  </a:lnTo>
                  <a:lnTo>
                    <a:pt x="1221" y="6228"/>
                  </a:lnTo>
                  <a:lnTo>
                    <a:pt x="1124" y="6253"/>
                  </a:lnTo>
                  <a:lnTo>
                    <a:pt x="1050" y="6228"/>
                  </a:lnTo>
                  <a:lnTo>
                    <a:pt x="977" y="6204"/>
                  </a:lnTo>
                  <a:lnTo>
                    <a:pt x="782" y="6082"/>
                  </a:lnTo>
                  <a:lnTo>
                    <a:pt x="586" y="5960"/>
                  </a:lnTo>
                  <a:lnTo>
                    <a:pt x="513" y="5911"/>
                  </a:lnTo>
                  <a:lnTo>
                    <a:pt x="464" y="5838"/>
                  </a:lnTo>
                  <a:lnTo>
                    <a:pt x="464" y="5740"/>
                  </a:lnTo>
                  <a:lnTo>
                    <a:pt x="489" y="5642"/>
                  </a:lnTo>
                  <a:lnTo>
                    <a:pt x="538" y="5569"/>
                  </a:lnTo>
                  <a:lnTo>
                    <a:pt x="611" y="5520"/>
                  </a:lnTo>
                  <a:lnTo>
                    <a:pt x="709" y="5496"/>
                  </a:lnTo>
                  <a:close/>
                  <a:moveTo>
                    <a:pt x="1685" y="6351"/>
                  </a:moveTo>
                  <a:lnTo>
                    <a:pt x="1783" y="6375"/>
                  </a:lnTo>
                  <a:lnTo>
                    <a:pt x="1856" y="6448"/>
                  </a:lnTo>
                  <a:lnTo>
                    <a:pt x="2003" y="6668"/>
                  </a:lnTo>
                  <a:lnTo>
                    <a:pt x="2125" y="6888"/>
                  </a:lnTo>
                  <a:lnTo>
                    <a:pt x="2150" y="6986"/>
                  </a:lnTo>
                  <a:lnTo>
                    <a:pt x="2150" y="7083"/>
                  </a:lnTo>
                  <a:lnTo>
                    <a:pt x="2101" y="7156"/>
                  </a:lnTo>
                  <a:lnTo>
                    <a:pt x="2027" y="7230"/>
                  </a:lnTo>
                  <a:lnTo>
                    <a:pt x="1979" y="7254"/>
                  </a:lnTo>
                  <a:lnTo>
                    <a:pt x="1856" y="7254"/>
                  </a:lnTo>
                  <a:lnTo>
                    <a:pt x="1783" y="7230"/>
                  </a:lnTo>
                  <a:lnTo>
                    <a:pt x="1734" y="7181"/>
                  </a:lnTo>
                  <a:lnTo>
                    <a:pt x="1685" y="7132"/>
                  </a:lnTo>
                  <a:lnTo>
                    <a:pt x="1441" y="6741"/>
                  </a:lnTo>
                  <a:lnTo>
                    <a:pt x="1417" y="6644"/>
                  </a:lnTo>
                  <a:lnTo>
                    <a:pt x="1417" y="6546"/>
                  </a:lnTo>
                  <a:lnTo>
                    <a:pt x="1441" y="6448"/>
                  </a:lnTo>
                  <a:lnTo>
                    <a:pt x="1515" y="6399"/>
                  </a:lnTo>
                  <a:lnTo>
                    <a:pt x="1612" y="6351"/>
                  </a:lnTo>
                  <a:close/>
                  <a:moveTo>
                    <a:pt x="2247" y="7498"/>
                  </a:moveTo>
                  <a:lnTo>
                    <a:pt x="2345" y="7523"/>
                  </a:lnTo>
                  <a:lnTo>
                    <a:pt x="2418" y="7572"/>
                  </a:lnTo>
                  <a:lnTo>
                    <a:pt x="2467" y="7645"/>
                  </a:lnTo>
                  <a:lnTo>
                    <a:pt x="2662" y="8109"/>
                  </a:lnTo>
                  <a:lnTo>
                    <a:pt x="2662" y="8207"/>
                  </a:lnTo>
                  <a:lnTo>
                    <a:pt x="2638" y="8304"/>
                  </a:lnTo>
                  <a:lnTo>
                    <a:pt x="2589" y="8378"/>
                  </a:lnTo>
                  <a:lnTo>
                    <a:pt x="2516" y="8426"/>
                  </a:lnTo>
                  <a:lnTo>
                    <a:pt x="2418" y="8451"/>
                  </a:lnTo>
                  <a:lnTo>
                    <a:pt x="2345" y="8426"/>
                  </a:lnTo>
                  <a:lnTo>
                    <a:pt x="2272" y="8402"/>
                  </a:lnTo>
                  <a:lnTo>
                    <a:pt x="2223" y="8353"/>
                  </a:lnTo>
                  <a:lnTo>
                    <a:pt x="2198" y="8280"/>
                  </a:lnTo>
                  <a:lnTo>
                    <a:pt x="2027" y="7840"/>
                  </a:lnTo>
                  <a:lnTo>
                    <a:pt x="2003" y="7743"/>
                  </a:lnTo>
                  <a:lnTo>
                    <a:pt x="2027" y="7645"/>
                  </a:lnTo>
                  <a:lnTo>
                    <a:pt x="2076" y="7572"/>
                  </a:lnTo>
                  <a:lnTo>
                    <a:pt x="2150" y="7523"/>
                  </a:lnTo>
                  <a:lnTo>
                    <a:pt x="2247" y="7498"/>
                  </a:lnTo>
                  <a:close/>
                  <a:moveTo>
                    <a:pt x="2711" y="8720"/>
                  </a:moveTo>
                  <a:lnTo>
                    <a:pt x="2785" y="8744"/>
                  </a:lnTo>
                  <a:lnTo>
                    <a:pt x="2858" y="8793"/>
                  </a:lnTo>
                  <a:lnTo>
                    <a:pt x="2907" y="8866"/>
                  </a:lnTo>
                  <a:lnTo>
                    <a:pt x="3078" y="9355"/>
                  </a:lnTo>
                  <a:lnTo>
                    <a:pt x="3102" y="9452"/>
                  </a:lnTo>
                  <a:lnTo>
                    <a:pt x="3078" y="9526"/>
                  </a:lnTo>
                  <a:lnTo>
                    <a:pt x="3004" y="9599"/>
                  </a:lnTo>
                  <a:lnTo>
                    <a:pt x="2931" y="9648"/>
                  </a:lnTo>
                  <a:lnTo>
                    <a:pt x="2858" y="9672"/>
                  </a:lnTo>
                  <a:lnTo>
                    <a:pt x="2785" y="9672"/>
                  </a:lnTo>
                  <a:lnTo>
                    <a:pt x="2711" y="9623"/>
                  </a:lnTo>
                  <a:lnTo>
                    <a:pt x="2662" y="9574"/>
                  </a:lnTo>
                  <a:lnTo>
                    <a:pt x="2614" y="9501"/>
                  </a:lnTo>
                  <a:lnTo>
                    <a:pt x="2467" y="9037"/>
                  </a:lnTo>
                  <a:lnTo>
                    <a:pt x="2443" y="8939"/>
                  </a:lnTo>
                  <a:lnTo>
                    <a:pt x="2467" y="8842"/>
                  </a:lnTo>
                  <a:lnTo>
                    <a:pt x="2516" y="8768"/>
                  </a:lnTo>
                  <a:lnTo>
                    <a:pt x="2614" y="8720"/>
                  </a:lnTo>
                  <a:close/>
                  <a:moveTo>
                    <a:pt x="3224" y="9941"/>
                  </a:moveTo>
                  <a:lnTo>
                    <a:pt x="3297" y="10014"/>
                  </a:lnTo>
                  <a:lnTo>
                    <a:pt x="3346" y="10087"/>
                  </a:lnTo>
                  <a:lnTo>
                    <a:pt x="3542" y="10527"/>
                  </a:lnTo>
                  <a:lnTo>
                    <a:pt x="3566" y="10625"/>
                  </a:lnTo>
                  <a:lnTo>
                    <a:pt x="3566" y="10722"/>
                  </a:lnTo>
                  <a:lnTo>
                    <a:pt x="3517" y="10796"/>
                  </a:lnTo>
                  <a:lnTo>
                    <a:pt x="3444" y="10844"/>
                  </a:lnTo>
                  <a:lnTo>
                    <a:pt x="3322" y="10869"/>
                  </a:lnTo>
                  <a:lnTo>
                    <a:pt x="3273" y="10869"/>
                  </a:lnTo>
                  <a:lnTo>
                    <a:pt x="3200" y="10844"/>
                  </a:lnTo>
                  <a:lnTo>
                    <a:pt x="3151" y="10796"/>
                  </a:lnTo>
                  <a:lnTo>
                    <a:pt x="3102" y="10747"/>
                  </a:lnTo>
                  <a:lnTo>
                    <a:pt x="2907" y="10258"/>
                  </a:lnTo>
                  <a:lnTo>
                    <a:pt x="2882" y="10161"/>
                  </a:lnTo>
                  <a:lnTo>
                    <a:pt x="2907" y="10087"/>
                  </a:lnTo>
                  <a:lnTo>
                    <a:pt x="2955" y="10014"/>
                  </a:lnTo>
                  <a:lnTo>
                    <a:pt x="3029" y="9941"/>
                  </a:lnTo>
                  <a:close/>
                  <a:moveTo>
                    <a:pt x="3761" y="11089"/>
                  </a:moveTo>
                  <a:lnTo>
                    <a:pt x="3835" y="11137"/>
                  </a:lnTo>
                  <a:lnTo>
                    <a:pt x="3908" y="11211"/>
                  </a:lnTo>
                  <a:lnTo>
                    <a:pt x="4177" y="11577"/>
                  </a:lnTo>
                  <a:lnTo>
                    <a:pt x="4225" y="11675"/>
                  </a:lnTo>
                  <a:lnTo>
                    <a:pt x="4250" y="11748"/>
                  </a:lnTo>
                  <a:lnTo>
                    <a:pt x="4201" y="11846"/>
                  </a:lnTo>
                  <a:lnTo>
                    <a:pt x="4152" y="11919"/>
                  </a:lnTo>
                  <a:lnTo>
                    <a:pt x="4079" y="11968"/>
                  </a:lnTo>
                  <a:lnTo>
                    <a:pt x="3884" y="11968"/>
                  </a:lnTo>
                  <a:lnTo>
                    <a:pt x="3810" y="11895"/>
                  </a:lnTo>
                  <a:lnTo>
                    <a:pt x="3664" y="11675"/>
                  </a:lnTo>
                  <a:lnTo>
                    <a:pt x="3493" y="11455"/>
                  </a:lnTo>
                  <a:lnTo>
                    <a:pt x="3468" y="11382"/>
                  </a:lnTo>
                  <a:lnTo>
                    <a:pt x="3468" y="11284"/>
                  </a:lnTo>
                  <a:lnTo>
                    <a:pt x="3517" y="11186"/>
                  </a:lnTo>
                  <a:lnTo>
                    <a:pt x="3566" y="11137"/>
                  </a:lnTo>
                  <a:lnTo>
                    <a:pt x="3664" y="11089"/>
                  </a:lnTo>
                  <a:close/>
                  <a:moveTo>
                    <a:pt x="4616" y="12041"/>
                  </a:moveTo>
                  <a:lnTo>
                    <a:pt x="4714" y="12090"/>
                  </a:lnTo>
                  <a:lnTo>
                    <a:pt x="4909" y="12212"/>
                  </a:lnTo>
                  <a:lnTo>
                    <a:pt x="5105" y="12334"/>
                  </a:lnTo>
                  <a:lnTo>
                    <a:pt x="5178" y="12383"/>
                  </a:lnTo>
                  <a:lnTo>
                    <a:pt x="5227" y="12481"/>
                  </a:lnTo>
                  <a:lnTo>
                    <a:pt x="5227" y="12554"/>
                  </a:lnTo>
                  <a:lnTo>
                    <a:pt x="5202" y="12652"/>
                  </a:lnTo>
                  <a:lnTo>
                    <a:pt x="5154" y="12725"/>
                  </a:lnTo>
                  <a:lnTo>
                    <a:pt x="5105" y="12749"/>
                  </a:lnTo>
                  <a:lnTo>
                    <a:pt x="5056" y="12774"/>
                  </a:lnTo>
                  <a:lnTo>
                    <a:pt x="4983" y="12798"/>
                  </a:lnTo>
                  <a:lnTo>
                    <a:pt x="4885" y="12774"/>
                  </a:lnTo>
                  <a:lnTo>
                    <a:pt x="4641" y="12627"/>
                  </a:lnTo>
                  <a:lnTo>
                    <a:pt x="4421" y="12481"/>
                  </a:lnTo>
                  <a:lnTo>
                    <a:pt x="4348" y="12407"/>
                  </a:lnTo>
                  <a:lnTo>
                    <a:pt x="4323" y="12310"/>
                  </a:lnTo>
                  <a:lnTo>
                    <a:pt x="4323" y="12236"/>
                  </a:lnTo>
                  <a:lnTo>
                    <a:pt x="4372" y="12139"/>
                  </a:lnTo>
                  <a:lnTo>
                    <a:pt x="4445" y="12066"/>
                  </a:lnTo>
                  <a:lnTo>
                    <a:pt x="4543" y="12041"/>
                  </a:lnTo>
                  <a:close/>
                  <a:moveTo>
                    <a:pt x="0" y="1"/>
                  </a:moveTo>
                  <a:lnTo>
                    <a:pt x="0" y="5325"/>
                  </a:lnTo>
                  <a:lnTo>
                    <a:pt x="74" y="5349"/>
                  </a:lnTo>
                  <a:lnTo>
                    <a:pt x="147" y="5422"/>
                  </a:lnTo>
                  <a:lnTo>
                    <a:pt x="171" y="5496"/>
                  </a:lnTo>
                  <a:lnTo>
                    <a:pt x="171" y="5569"/>
                  </a:lnTo>
                  <a:lnTo>
                    <a:pt x="171" y="5642"/>
                  </a:lnTo>
                  <a:lnTo>
                    <a:pt x="122" y="5716"/>
                  </a:lnTo>
                  <a:lnTo>
                    <a:pt x="74" y="5764"/>
                  </a:lnTo>
                  <a:lnTo>
                    <a:pt x="0" y="5789"/>
                  </a:lnTo>
                  <a:lnTo>
                    <a:pt x="0" y="13360"/>
                  </a:lnTo>
                  <a:lnTo>
                    <a:pt x="6179" y="16486"/>
                  </a:lnTo>
                  <a:lnTo>
                    <a:pt x="6179" y="13116"/>
                  </a:lnTo>
                  <a:lnTo>
                    <a:pt x="5935" y="13091"/>
                  </a:lnTo>
                  <a:lnTo>
                    <a:pt x="5691" y="13042"/>
                  </a:lnTo>
                  <a:lnTo>
                    <a:pt x="5593" y="12994"/>
                  </a:lnTo>
                  <a:lnTo>
                    <a:pt x="5520" y="12945"/>
                  </a:lnTo>
                  <a:lnTo>
                    <a:pt x="5495" y="12847"/>
                  </a:lnTo>
                  <a:lnTo>
                    <a:pt x="5495" y="12749"/>
                  </a:lnTo>
                  <a:lnTo>
                    <a:pt x="5520" y="12676"/>
                  </a:lnTo>
                  <a:lnTo>
                    <a:pt x="5593" y="12603"/>
                  </a:lnTo>
                  <a:lnTo>
                    <a:pt x="5691" y="12554"/>
                  </a:lnTo>
                  <a:lnTo>
                    <a:pt x="5789" y="12554"/>
                  </a:lnTo>
                  <a:lnTo>
                    <a:pt x="6179" y="12627"/>
                  </a:lnTo>
                  <a:lnTo>
                    <a:pt x="6179" y="3127"/>
                  </a:lnTo>
                  <a:lnTo>
                    <a:pt x="0"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407;p39">
              <a:extLst>
                <a:ext uri="{FF2B5EF4-FFF2-40B4-BE49-F238E27FC236}">
                  <a16:creationId xmlns:a16="http://schemas.microsoft.com/office/drawing/2014/main" id="{965B4F5E-35CE-44BF-8DBC-8718ABD1E06B}"/>
                </a:ext>
              </a:extLst>
            </p:cNvPr>
            <p:cNvSpPr/>
            <p:nvPr/>
          </p:nvSpPr>
          <p:spPr>
            <a:xfrm>
              <a:off x="3918650" y="293075"/>
              <a:ext cx="153900" cy="407275"/>
            </a:xfrm>
            <a:custGeom>
              <a:avLst/>
              <a:gdLst/>
              <a:ahLst/>
              <a:cxnLst/>
              <a:rect l="l" t="t" r="r" b="b"/>
              <a:pathLst>
                <a:path w="6156" h="16291" extrusionOk="0">
                  <a:moveTo>
                    <a:pt x="5349" y="5495"/>
                  </a:moveTo>
                  <a:lnTo>
                    <a:pt x="5447" y="5520"/>
                  </a:lnTo>
                  <a:lnTo>
                    <a:pt x="5520" y="5569"/>
                  </a:lnTo>
                  <a:lnTo>
                    <a:pt x="5569" y="5666"/>
                  </a:lnTo>
                  <a:lnTo>
                    <a:pt x="5569" y="5764"/>
                  </a:lnTo>
                  <a:lnTo>
                    <a:pt x="5545" y="5837"/>
                  </a:lnTo>
                  <a:lnTo>
                    <a:pt x="5496" y="5935"/>
                  </a:lnTo>
                  <a:lnTo>
                    <a:pt x="5423" y="5984"/>
                  </a:lnTo>
                  <a:lnTo>
                    <a:pt x="5203" y="6057"/>
                  </a:lnTo>
                  <a:lnTo>
                    <a:pt x="5008" y="6155"/>
                  </a:lnTo>
                  <a:lnTo>
                    <a:pt x="4934" y="6179"/>
                  </a:lnTo>
                  <a:lnTo>
                    <a:pt x="4812" y="6179"/>
                  </a:lnTo>
                  <a:lnTo>
                    <a:pt x="4763" y="6155"/>
                  </a:lnTo>
                  <a:lnTo>
                    <a:pt x="4714" y="6106"/>
                  </a:lnTo>
                  <a:lnTo>
                    <a:pt x="4666" y="6057"/>
                  </a:lnTo>
                  <a:lnTo>
                    <a:pt x="4641" y="5959"/>
                  </a:lnTo>
                  <a:lnTo>
                    <a:pt x="4641" y="5862"/>
                  </a:lnTo>
                  <a:lnTo>
                    <a:pt x="4690" y="5788"/>
                  </a:lnTo>
                  <a:lnTo>
                    <a:pt x="4763" y="5740"/>
                  </a:lnTo>
                  <a:lnTo>
                    <a:pt x="5008" y="5617"/>
                  </a:lnTo>
                  <a:lnTo>
                    <a:pt x="5252" y="5520"/>
                  </a:lnTo>
                  <a:lnTo>
                    <a:pt x="5349" y="5495"/>
                  </a:lnTo>
                  <a:close/>
                  <a:moveTo>
                    <a:pt x="4250" y="6155"/>
                  </a:moveTo>
                  <a:lnTo>
                    <a:pt x="4348" y="6179"/>
                  </a:lnTo>
                  <a:lnTo>
                    <a:pt x="4421" y="6252"/>
                  </a:lnTo>
                  <a:lnTo>
                    <a:pt x="4470" y="6326"/>
                  </a:lnTo>
                  <a:lnTo>
                    <a:pt x="4470" y="6423"/>
                  </a:lnTo>
                  <a:lnTo>
                    <a:pt x="4446" y="6497"/>
                  </a:lnTo>
                  <a:lnTo>
                    <a:pt x="4397" y="6594"/>
                  </a:lnTo>
                  <a:lnTo>
                    <a:pt x="4226" y="6741"/>
                  </a:lnTo>
                  <a:lnTo>
                    <a:pt x="4079" y="6912"/>
                  </a:lnTo>
                  <a:lnTo>
                    <a:pt x="3982" y="6985"/>
                  </a:lnTo>
                  <a:lnTo>
                    <a:pt x="3884" y="7010"/>
                  </a:lnTo>
                  <a:lnTo>
                    <a:pt x="3811" y="6985"/>
                  </a:lnTo>
                  <a:lnTo>
                    <a:pt x="3738" y="6936"/>
                  </a:lnTo>
                  <a:lnTo>
                    <a:pt x="3664" y="6863"/>
                  </a:lnTo>
                  <a:lnTo>
                    <a:pt x="3640" y="6790"/>
                  </a:lnTo>
                  <a:lnTo>
                    <a:pt x="3664" y="6692"/>
                  </a:lnTo>
                  <a:lnTo>
                    <a:pt x="3713" y="6594"/>
                  </a:lnTo>
                  <a:lnTo>
                    <a:pt x="3884" y="6399"/>
                  </a:lnTo>
                  <a:lnTo>
                    <a:pt x="4079" y="6228"/>
                  </a:lnTo>
                  <a:lnTo>
                    <a:pt x="4153" y="6179"/>
                  </a:lnTo>
                  <a:lnTo>
                    <a:pt x="4250" y="6155"/>
                  </a:lnTo>
                  <a:close/>
                  <a:moveTo>
                    <a:pt x="3469" y="7156"/>
                  </a:moveTo>
                  <a:lnTo>
                    <a:pt x="3542" y="7205"/>
                  </a:lnTo>
                  <a:lnTo>
                    <a:pt x="3615" y="7254"/>
                  </a:lnTo>
                  <a:lnTo>
                    <a:pt x="3664" y="7351"/>
                  </a:lnTo>
                  <a:lnTo>
                    <a:pt x="3664" y="7449"/>
                  </a:lnTo>
                  <a:lnTo>
                    <a:pt x="3640" y="7547"/>
                  </a:lnTo>
                  <a:lnTo>
                    <a:pt x="3396" y="7962"/>
                  </a:lnTo>
                  <a:lnTo>
                    <a:pt x="3371" y="8011"/>
                  </a:lnTo>
                  <a:lnTo>
                    <a:pt x="3298" y="8060"/>
                  </a:lnTo>
                  <a:lnTo>
                    <a:pt x="3249" y="8084"/>
                  </a:lnTo>
                  <a:lnTo>
                    <a:pt x="3176" y="8084"/>
                  </a:lnTo>
                  <a:lnTo>
                    <a:pt x="3078" y="8060"/>
                  </a:lnTo>
                  <a:lnTo>
                    <a:pt x="3005" y="8011"/>
                  </a:lnTo>
                  <a:lnTo>
                    <a:pt x="2956" y="7913"/>
                  </a:lnTo>
                  <a:lnTo>
                    <a:pt x="2932" y="7840"/>
                  </a:lnTo>
                  <a:lnTo>
                    <a:pt x="2956" y="7742"/>
                  </a:lnTo>
                  <a:lnTo>
                    <a:pt x="3225" y="7278"/>
                  </a:lnTo>
                  <a:lnTo>
                    <a:pt x="3273" y="7205"/>
                  </a:lnTo>
                  <a:lnTo>
                    <a:pt x="3371" y="7180"/>
                  </a:lnTo>
                  <a:lnTo>
                    <a:pt x="3469" y="7156"/>
                  </a:lnTo>
                  <a:close/>
                  <a:moveTo>
                    <a:pt x="2858" y="8328"/>
                  </a:moveTo>
                  <a:lnTo>
                    <a:pt x="2956" y="8353"/>
                  </a:lnTo>
                  <a:lnTo>
                    <a:pt x="3029" y="8402"/>
                  </a:lnTo>
                  <a:lnTo>
                    <a:pt x="3078" y="8475"/>
                  </a:lnTo>
                  <a:lnTo>
                    <a:pt x="3103" y="8573"/>
                  </a:lnTo>
                  <a:lnTo>
                    <a:pt x="3103" y="8670"/>
                  </a:lnTo>
                  <a:lnTo>
                    <a:pt x="2932" y="9110"/>
                  </a:lnTo>
                  <a:lnTo>
                    <a:pt x="2907" y="9183"/>
                  </a:lnTo>
                  <a:lnTo>
                    <a:pt x="2858" y="9232"/>
                  </a:lnTo>
                  <a:lnTo>
                    <a:pt x="2785" y="9281"/>
                  </a:lnTo>
                  <a:lnTo>
                    <a:pt x="2638" y="9281"/>
                  </a:lnTo>
                  <a:lnTo>
                    <a:pt x="2541" y="9232"/>
                  </a:lnTo>
                  <a:lnTo>
                    <a:pt x="2492" y="9159"/>
                  </a:lnTo>
                  <a:lnTo>
                    <a:pt x="2468" y="9061"/>
                  </a:lnTo>
                  <a:lnTo>
                    <a:pt x="2468" y="8963"/>
                  </a:lnTo>
                  <a:lnTo>
                    <a:pt x="2638" y="8499"/>
                  </a:lnTo>
                  <a:lnTo>
                    <a:pt x="2687" y="8402"/>
                  </a:lnTo>
                  <a:lnTo>
                    <a:pt x="2761" y="8353"/>
                  </a:lnTo>
                  <a:lnTo>
                    <a:pt x="2858" y="8328"/>
                  </a:lnTo>
                  <a:close/>
                  <a:moveTo>
                    <a:pt x="2541" y="9574"/>
                  </a:moveTo>
                  <a:lnTo>
                    <a:pt x="2638" y="9623"/>
                  </a:lnTo>
                  <a:lnTo>
                    <a:pt x="2712" y="9696"/>
                  </a:lnTo>
                  <a:lnTo>
                    <a:pt x="2736" y="9769"/>
                  </a:lnTo>
                  <a:lnTo>
                    <a:pt x="2736" y="9867"/>
                  </a:lnTo>
                  <a:lnTo>
                    <a:pt x="2638" y="10355"/>
                  </a:lnTo>
                  <a:lnTo>
                    <a:pt x="2590" y="10429"/>
                  </a:lnTo>
                  <a:lnTo>
                    <a:pt x="2541" y="10502"/>
                  </a:lnTo>
                  <a:lnTo>
                    <a:pt x="2468" y="10526"/>
                  </a:lnTo>
                  <a:lnTo>
                    <a:pt x="2394" y="10551"/>
                  </a:lnTo>
                  <a:lnTo>
                    <a:pt x="2345" y="10551"/>
                  </a:lnTo>
                  <a:lnTo>
                    <a:pt x="2248" y="10502"/>
                  </a:lnTo>
                  <a:lnTo>
                    <a:pt x="2199" y="10429"/>
                  </a:lnTo>
                  <a:lnTo>
                    <a:pt x="2150" y="10355"/>
                  </a:lnTo>
                  <a:lnTo>
                    <a:pt x="2150" y="10258"/>
                  </a:lnTo>
                  <a:lnTo>
                    <a:pt x="2248" y="9769"/>
                  </a:lnTo>
                  <a:lnTo>
                    <a:pt x="2297" y="9672"/>
                  </a:lnTo>
                  <a:lnTo>
                    <a:pt x="2370" y="9598"/>
                  </a:lnTo>
                  <a:lnTo>
                    <a:pt x="2443" y="9574"/>
                  </a:lnTo>
                  <a:close/>
                  <a:moveTo>
                    <a:pt x="2297" y="10844"/>
                  </a:moveTo>
                  <a:lnTo>
                    <a:pt x="2394" y="10868"/>
                  </a:lnTo>
                  <a:lnTo>
                    <a:pt x="2468" y="10942"/>
                  </a:lnTo>
                  <a:lnTo>
                    <a:pt x="2516" y="11015"/>
                  </a:lnTo>
                  <a:lnTo>
                    <a:pt x="2516" y="11113"/>
                  </a:lnTo>
                  <a:lnTo>
                    <a:pt x="2492" y="11357"/>
                  </a:lnTo>
                  <a:lnTo>
                    <a:pt x="2468" y="11430"/>
                  </a:lnTo>
                  <a:lnTo>
                    <a:pt x="2419" y="11503"/>
                  </a:lnTo>
                  <a:lnTo>
                    <a:pt x="2345" y="11552"/>
                  </a:lnTo>
                  <a:lnTo>
                    <a:pt x="2248" y="11577"/>
                  </a:lnTo>
                  <a:lnTo>
                    <a:pt x="2223" y="11577"/>
                  </a:lnTo>
                  <a:lnTo>
                    <a:pt x="2126" y="11552"/>
                  </a:lnTo>
                  <a:lnTo>
                    <a:pt x="2052" y="11503"/>
                  </a:lnTo>
                  <a:lnTo>
                    <a:pt x="2028" y="11406"/>
                  </a:lnTo>
                  <a:lnTo>
                    <a:pt x="2003" y="11308"/>
                  </a:lnTo>
                  <a:lnTo>
                    <a:pt x="2028" y="11064"/>
                  </a:lnTo>
                  <a:lnTo>
                    <a:pt x="2052" y="10966"/>
                  </a:lnTo>
                  <a:lnTo>
                    <a:pt x="2126" y="10893"/>
                  </a:lnTo>
                  <a:lnTo>
                    <a:pt x="2199" y="10844"/>
                  </a:lnTo>
                  <a:close/>
                  <a:moveTo>
                    <a:pt x="6155" y="0"/>
                  </a:moveTo>
                  <a:lnTo>
                    <a:pt x="538" y="2858"/>
                  </a:lnTo>
                  <a:lnTo>
                    <a:pt x="416" y="2906"/>
                  </a:lnTo>
                  <a:lnTo>
                    <a:pt x="318" y="3004"/>
                  </a:lnTo>
                  <a:lnTo>
                    <a:pt x="221" y="3102"/>
                  </a:lnTo>
                  <a:lnTo>
                    <a:pt x="147" y="3224"/>
                  </a:lnTo>
                  <a:lnTo>
                    <a:pt x="74" y="3322"/>
                  </a:lnTo>
                  <a:lnTo>
                    <a:pt x="25" y="3444"/>
                  </a:lnTo>
                  <a:lnTo>
                    <a:pt x="1" y="3566"/>
                  </a:lnTo>
                  <a:lnTo>
                    <a:pt x="1" y="3688"/>
                  </a:lnTo>
                  <a:lnTo>
                    <a:pt x="1" y="15924"/>
                  </a:lnTo>
                  <a:lnTo>
                    <a:pt x="1" y="16046"/>
                  </a:lnTo>
                  <a:lnTo>
                    <a:pt x="50" y="16119"/>
                  </a:lnTo>
                  <a:lnTo>
                    <a:pt x="98" y="16193"/>
                  </a:lnTo>
                  <a:lnTo>
                    <a:pt x="172" y="16241"/>
                  </a:lnTo>
                  <a:lnTo>
                    <a:pt x="245" y="16266"/>
                  </a:lnTo>
                  <a:lnTo>
                    <a:pt x="343" y="16290"/>
                  </a:lnTo>
                  <a:lnTo>
                    <a:pt x="465" y="16266"/>
                  </a:lnTo>
                  <a:lnTo>
                    <a:pt x="563" y="16217"/>
                  </a:lnTo>
                  <a:lnTo>
                    <a:pt x="6155" y="13360"/>
                  </a:lnTo>
                  <a:lnTo>
                    <a:pt x="6155" y="5813"/>
                  </a:lnTo>
                  <a:lnTo>
                    <a:pt x="6009" y="5813"/>
                  </a:lnTo>
                  <a:lnTo>
                    <a:pt x="5936" y="5764"/>
                  </a:lnTo>
                  <a:lnTo>
                    <a:pt x="5887" y="5691"/>
                  </a:lnTo>
                  <a:lnTo>
                    <a:pt x="5862" y="5593"/>
                  </a:lnTo>
                  <a:lnTo>
                    <a:pt x="5887" y="5495"/>
                  </a:lnTo>
                  <a:lnTo>
                    <a:pt x="5936" y="5422"/>
                  </a:lnTo>
                  <a:lnTo>
                    <a:pt x="6009" y="5373"/>
                  </a:lnTo>
                  <a:lnTo>
                    <a:pt x="6082" y="5349"/>
                  </a:lnTo>
                  <a:lnTo>
                    <a:pt x="6155" y="5324"/>
                  </a:lnTo>
                  <a:lnTo>
                    <a:pt x="6155"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408;p39">
              <a:extLst>
                <a:ext uri="{FF2B5EF4-FFF2-40B4-BE49-F238E27FC236}">
                  <a16:creationId xmlns:a16="http://schemas.microsoft.com/office/drawing/2014/main" id="{9E58C168-D21F-401A-9CDF-D83C0640D3A8}"/>
                </a:ext>
              </a:extLst>
            </p:cNvPr>
            <p:cNvSpPr/>
            <p:nvPr/>
          </p:nvSpPr>
          <p:spPr>
            <a:xfrm>
              <a:off x="4253250" y="298550"/>
              <a:ext cx="153900" cy="406675"/>
            </a:xfrm>
            <a:custGeom>
              <a:avLst/>
              <a:gdLst/>
              <a:ahLst/>
              <a:cxnLst/>
              <a:rect l="l" t="t" r="r" b="b"/>
              <a:pathLst>
                <a:path w="6156" h="16267" extrusionOk="0">
                  <a:moveTo>
                    <a:pt x="3713" y="4348"/>
                  </a:moveTo>
                  <a:lnTo>
                    <a:pt x="3737" y="4373"/>
                  </a:lnTo>
                  <a:lnTo>
                    <a:pt x="3786" y="4397"/>
                  </a:lnTo>
                  <a:lnTo>
                    <a:pt x="3811" y="4421"/>
                  </a:lnTo>
                  <a:lnTo>
                    <a:pt x="3835" y="4544"/>
                  </a:lnTo>
                  <a:lnTo>
                    <a:pt x="3811" y="4666"/>
                  </a:lnTo>
                  <a:lnTo>
                    <a:pt x="3737" y="4812"/>
                  </a:lnTo>
                  <a:lnTo>
                    <a:pt x="3224" y="5716"/>
                  </a:lnTo>
                  <a:lnTo>
                    <a:pt x="3762" y="6009"/>
                  </a:lnTo>
                  <a:lnTo>
                    <a:pt x="3786" y="6033"/>
                  </a:lnTo>
                  <a:lnTo>
                    <a:pt x="3811" y="6082"/>
                  </a:lnTo>
                  <a:lnTo>
                    <a:pt x="3835" y="6180"/>
                  </a:lnTo>
                  <a:lnTo>
                    <a:pt x="3811" y="6326"/>
                  </a:lnTo>
                  <a:lnTo>
                    <a:pt x="3762" y="6473"/>
                  </a:lnTo>
                  <a:lnTo>
                    <a:pt x="3664" y="6595"/>
                  </a:lnTo>
                  <a:lnTo>
                    <a:pt x="3566" y="6668"/>
                  </a:lnTo>
                  <a:lnTo>
                    <a:pt x="3444" y="6717"/>
                  </a:lnTo>
                  <a:lnTo>
                    <a:pt x="3395" y="6717"/>
                  </a:lnTo>
                  <a:lnTo>
                    <a:pt x="3371" y="6693"/>
                  </a:lnTo>
                  <a:lnTo>
                    <a:pt x="2834" y="6400"/>
                  </a:lnTo>
                  <a:lnTo>
                    <a:pt x="2321" y="7303"/>
                  </a:lnTo>
                  <a:lnTo>
                    <a:pt x="2223" y="7426"/>
                  </a:lnTo>
                  <a:lnTo>
                    <a:pt x="2125" y="7499"/>
                  </a:lnTo>
                  <a:lnTo>
                    <a:pt x="2003" y="7548"/>
                  </a:lnTo>
                  <a:lnTo>
                    <a:pt x="1954" y="7548"/>
                  </a:lnTo>
                  <a:lnTo>
                    <a:pt x="1930" y="7523"/>
                  </a:lnTo>
                  <a:lnTo>
                    <a:pt x="1881" y="7499"/>
                  </a:lnTo>
                  <a:lnTo>
                    <a:pt x="1857" y="7450"/>
                  </a:lnTo>
                  <a:lnTo>
                    <a:pt x="1832" y="7352"/>
                  </a:lnTo>
                  <a:lnTo>
                    <a:pt x="1857" y="7206"/>
                  </a:lnTo>
                  <a:lnTo>
                    <a:pt x="1930" y="7059"/>
                  </a:lnTo>
                  <a:lnTo>
                    <a:pt x="2443" y="6156"/>
                  </a:lnTo>
                  <a:lnTo>
                    <a:pt x="1906" y="5862"/>
                  </a:lnTo>
                  <a:lnTo>
                    <a:pt x="1881" y="5838"/>
                  </a:lnTo>
                  <a:lnTo>
                    <a:pt x="1857" y="5789"/>
                  </a:lnTo>
                  <a:lnTo>
                    <a:pt x="1832" y="5691"/>
                  </a:lnTo>
                  <a:lnTo>
                    <a:pt x="1857" y="5569"/>
                  </a:lnTo>
                  <a:lnTo>
                    <a:pt x="1906" y="5423"/>
                  </a:lnTo>
                  <a:lnTo>
                    <a:pt x="2003" y="5301"/>
                  </a:lnTo>
                  <a:lnTo>
                    <a:pt x="2101" y="5203"/>
                  </a:lnTo>
                  <a:lnTo>
                    <a:pt x="2223" y="5179"/>
                  </a:lnTo>
                  <a:lnTo>
                    <a:pt x="2272" y="5179"/>
                  </a:lnTo>
                  <a:lnTo>
                    <a:pt x="2296" y="5203"/>
                  </a:lnTo>
                  <a:lnTo>
                    <a:pt x="2834" y="5496"/>
                  </a:lnTo>
                  <a:lnTo>
                    <a:pt x="3347" y="4592"/>
                  </a:lnTo>
                  <a:lnTo>
                    <a:pt x="3444" y="4470"/>
                  </a:lnTo>
                  <a:lnTo>
                    <a:pt x="3542" y="4373"/>
                  </a:lnTo>
                  <a:lnTo>
                    <a:pt x="3664" y="4348"/>
                  </a:lnTo>
                  <a:close/>
                  <a:moveTo>
                    <a:pt x="3176" y="7303"/>
                  </a:moveTo>
                  <a:lnTo>
                    <a:pt x="3249" y="7328"/>
                  </a:lnTo>
                  <a:lnTo>
                    <a:pt x="3322" y="7401"/>
                  </a:lnTo>
                  <a:lnTo>
                    <a:pt x="3371" y="7474"/>
                  </a:lnTo>
                  <a:lnTo>
                    <a:pt x="3420" y="7743"/>
                  </a:lnTo>
                  <a:lnTo>
                    <a:pt x="3420" y="7841"/>
                  </a:lnTo>
                  <a:lnTo>
                    <a:pt x="3371" y="7914"/>
                  </a:lnTo>
                  <a:lnTo>
                    <a:pt x="3298" y="7987"/>
                  </a:lnTo>
                  <a:lnTo>
                    <a:pt x="3224" y="8012"/>
                  </a:lnTo>
                  <a:lnTo>
                    <a:pt x="3102" y="8012"/>
                  </a:lnTo>
                  <a:lnTo>
                    <a:pt x="3029" y="7963"/>
                  </a:lnTo>
                  <a:lnTo>
                    <a:pt x="2956" y="7914"/>
                  </a:lnTo>
                  <a:lnTo>
                    <a:pt x="2931" y="7816"/>
                  </a:lnTo>
                  <a:lnTo>
                    <a:pt x="2883" y="7596"/>
                  </a:lnTo>
                  <a:lnTo>
                    <a:pt x="2883" y="7499"/>
                  </a:lnTo>
                  <a:lnTo>
                    <a:pt x="2907" y="7426"/>
                  </a:lnTo>
                  <a:lnTo>
                    <a:pt x="2980" y="7352"/>
                  </a:lnTo>
                  <a:lnTo>
                    <a:pt x="3078" y="7303"/>
                  </a:lnTo>
                  <a:close/>
                  <a:moveTo>
                    <a:pt x="3249" y="8354"/>
                  </a:moveTo>
                  <a:lnTo>
                    <a:pt x="3347" y="8378"/>
                  </a:lnTo>
                  <a:lnTo>
                    <a:pt x="3444" y="8427"/>
                  </a:lnTo>
                  <a:lnTo>
                    <a:pt x="3493" y="8500"/>
                  </a:lnTo>
                  <a:lnTo>
                    <a:pt x="3518" y="8598"/>
                  </a:lnTo>
                  <a:lnTo>
                    <a:pt x="3542" y="9013"/>
                  </a:lnTo>
                  <a:lnTo>
                    <a:pt x="3518" y="9111"/>
                  </a:lnTo>
                  <a:lnTo>
                    <a:pt x="3518" y="9208"/>
                  </a:lnTo>
                  <a:lnTo>
                    <a:pt x="3469" y="9282"/>
                  </a:lnTo>
                  <a:lnTo>
                    <a:pt x="3371" y="9331"/>
                  </a:lnTo>
                  <a:lnTo>
                    <a:pt x="3273" y="9355"/>
                  </a:lnTo>
                  <a:lnTo>
                    <a:pt x="3176" y="9331"/>
                  </a:lnTo>
                  <a:lnTo>
                    <a:pt x="3102" y="9282"/>
                  </a:lnTo>
                  <a:lnTo>
                    <a:pt x="3054" y="9184"/>
                  </a:lnTo>
                  <a:lnTo>
                    <a:pt x="3029" y="9086"/>
                  </a:lnTo>
                  <a:lnTo>
                    <a:pt x="3054" y="9013"/>
                  </a:lnTo>
                  <a:lnTo>
                    <a:pt x="3029" y="8622"/>
                  </a:lnTo>
                  <a:lnTo>
                    <a:pt x="3054" y="8525"/>
                  </a:lnTo>
                  <a:lnTo>
                    <a:pt x="3102" y="8451"/>
                  </a:lnTo>
                  <a:lnTo>
                    <a:pt x="3176" y="8378"/>
                  </a:lnTo>
                  <a:lnTo>
                    <a:pt x="3249" y="8354"/>
                  </a:lnTo>
                  <a:close/>
                  <a:moveTo>
                    <a:pt x="3249" y="9648"/>
                  </a:moveTo>
                  <a:lnTo>
                    <a:pt x="3347" y="9697"/>
                  </a:lnTo>
                  <a:lnTo>
                    <a:pt x="3420" y="9746"/>
                  </a:lnTo>
                  <a:lnTo>
                    <a:pt x="3469" y="9843"/>
                  </a:lnTo>
                  <a:lnTo>
                    <a:pt x="3469" y="9941"/>
                  </a:lnTo>
                  <a:lnTo>
                    <a:pt x="3347" y="10454"/>
                  </a:lnTo>
                  <a:lnTo>
                    <a:pt x="3322" y="10527"/>
                  </a:lnTo>
                  <a:lnTo>
                    <a:pt x="3273" y="10576"/>
                  </a:lnTo>
                  <a:lnTo>
                    <a:pt x="3200" y="10601"/>
                  </a:lnTo>
                  <a:lnTo>
                    <a:pt x="3127" y="10625"/>
                  </a:lnTo>
                  <a:lnTo>
                    <a:pt x="3054" y="10625"/>
                  </a:lnTo>
                  <a:lnTo>
                    <a:pt x="2956" y="10576"/>
                  </a:lnTo>
                  <a:lnTo>
                    <a:pt x="2907" y="10503"/>
                  </a:lnTo>
                  <a:lnTo>
                    <a:pt x="2883" y="10405"/>
                  </a:lnTo>
                  <a:lnTo>
                    <a:pt x="2883" y="10307"/>
                  </a:lnTo>
                  <a:lnTo>
                    <a:pt x="2980" y="9868"/>
                  </a:lnTo>
                  <a:lnTo>
                    <a:pt x="3005" y="9770"/>
                  </a:lnTo>
                  <a:lnTo>
                    <a:pt x="3078" y="9697"/>
                  </a:lnTo>
                  <a:lnTo>
                    <a:pt x="3151" y="9648"/>
                  </a:lnTo>
                  <a:close/>
                  <a:moveTo>
                    <a:pt x="2858" y="10869"/>
                  </a:moveTo>
                  <a:lnTo>
                    <a:pt x="2931" y="10894"/>
                  </a:lnTo>
                  <a:lnTo>
                    <a:pt x="3005" y="10967"/>
                  </a:lnTo>
                  <a:lnTo>
                    <a:pt x="3054" y="11040"/>
                  </a:lnTo>
                  <a:lnTo>
                    <a:pt x="3078" y="11138"/>
                  </a:lnTo>
                  <a:lnTo>
                    <a:pt x="3029" y="11236"/>
                  </a:lnTo>
                  <a:lnTo>
                    <a:pt x="2907" y="11480"/>
                  </a:lnTo>
                  <a:lnTo>
                    <a:pt x="2736" y="11700"/>
                  </a:lnTo>
                  <a:lnTo>
                    <a:pt x="2663" y="11748"/>
                  </a:lnTo>
                  <a:lnTo>
                    <a:pt x="2565" y="11773"/>
                  </a:lnTo>
                  <a:lnTo>
                    <a:pt x="2467" y="11773"/>
                  </a:lnTo>
                  <a:lnTo>
                    <a:pt x="2394" y="11724"/>
                  </a:lnTo>
                  <a:lnTo>
                    <a:pt x="2345" y="11651"/>
                  </a:lnTo>
                  <a:lnTo>
                    <a:pt x="2321" y="11577"/>
                  </a:lnTo>
                  <a:lnTo>
                    <a:pt x="2321" y="11480"/>
                  </a:lnTo>
                  <a:lnTo>
                    <a:pt x="2370" y="11382"/>
                  </a:lnTo>
                  <a:lnTo>
                    <a:pt x="2492" y="11211"/>
                  </a:lnTo>
                  <a:lnTo>
                    <a:pt x="2614" y="11016"/>
                  </a:lnTo>
                  <a:lnTo>
                    <a:pt x="2663" y="10918"/>
                  </a:lnTo>
                  <a:lnTo>
                    <a:pt x="2760" y="10894"/>
                  </a:lnTo>
                  <a:lnTo>
                    <a:pt x="2858" y="10869"/>
                  </a:lnTo>
                  <a:close/>
                  <a:moveTo>
                    <a:pt x="2028" y="11846"/>
                  </a:moveTo>
                  <a:lnTo>
                    <a:pt x="2101" y="11871"/>
                  </a:lnTo>
                  <a:lnTo>
                    <a:pt x="2174" y="11944"/>
                  </a:lnTo>
                  <a:lnTo>
                    <a:pt x="2223" y="12041"/>
                  </a:lnTo>
                  <a:lnTo>
                    <a:pt x="2223" y="12115"/>
                  </a:lnTo>
                  <a:lnTo>
                    <a:pt x="2174" y="12212"/>
                  </a:lnTo>
                  <a:lnTo>
                    <a:pt x="2125" y="12286"/>
                  </a:lnTo>
                  <a:lnTo>
                    <a:pt x="1881" y="12432"/>
                  </a:lnTo>
                  <a:lnTo>
                    <a:pt x="1661" y="12554"/>
                  </a:lnTo>
                  <a:lnTo>
                    <a:pt x="1539" y="12579"/>
                  </a:lnTo>
                  <a:lnTo>
                    <a:pt x="1490" y="12554"/>
                  </a:lnTo>
                  <a:lnTo>
                    <a:pt x="1417" y="12530"/>
                  </a:lnTo>
                  <a:lnTo>
                    <a:pt x="1368" y="12481"/>
                  </a:lnTo>
                  <a:lnTo>
                    <a:pt x="1319" y="12432"/>
                  </a:lnTo>
                  <a:lnTo>
                    <a:pt x="1295" y="12335"/>
                  </a:lnTo>
                  <a:lnTo>
                    <a:pt x="1319" y="12237"/>
                  </a:lnTo>
                  <a:lnTo>
                    <a:pt x="1368" y="12164"/>
                  </a:lnTo>
                  <a:lnTo>
                    <a:pt x="1442" y="12115"/>
                  </a:lnTo>
                  <a:lnTo>
                    <a:pt x="1637" y="11993"/>
                  </a:lnTo>
                  <a:lnTo>
                    <a:pt x="1832" y="11871"/>
                  </a:lnTo>
                  <a:lnTo>
                    <a:pt x="1930" y="11846"/>
                  </a:lnTo>
                  <a:close/>
                  <a:moveTo>
                    <a:pt x="831" y="12335"/>
                  </a:moveTo>
                  <a:lnTo>
                    <a:pt x="929" y="12383"/>
                  </a:lnTo>
                  <a:lnTo>
                    <a:pt x="1002" y="12432"/>
                  </a:lnTo>
                  <a:lnTo>
                    <a:pt x="1026" y="12530"/>
                  </a:lnTo>
                  <a:lnTo>
                    <a:pt x="1026" y="12628"/>
                  </a:lnTo>
                  <a:lnTo>
                    <a:pt x="1002" y="12701"/>
                  </a:lnTo>
                  <a:lnTo>
                    <a:pt x="929" y="12774"/>
                  </a:lnTo>
                  <a:lnTo>
                    <a:pt x="855" y="12823"/>
                  </a:lnTo>
                  <a:lnTo>
                    <a:pt x="318" y="12896"/>
                  </a:lnTo>
                  <a:lnTo>
                    <a:pt x="294" y="12896"/>
                  </a:lnTo>
                  <a:lnTo>
                    <a:pt x="220" y="12872"/>
                  </a:lnTo>
                  <a:lnTo>
                    <a:pt x="147" y="12823"/>
                  </a:lnTo>
                  <a:lnTo>
                    <a:pt x="74" y="12774"/>
                  </a:lnTo>
                  <a:lnTo>
                    <a:pt x="49" y="12676"/>
                  </a:lnTo>
                  <a:lnTo>
                    <a:pt x="74" y="12579"/>
                  </a:lnTo>
                  <a:lnTo>
                    <a:pt x="123" y="12506"/>
                  </a:lnTo>
                  <a:lnTo>
                    <a:pt x="196" y="12432"/>
                  </a:lnTo>
                  <a:lnTo>
                    <a:pt x="269" y="12408"/>
                  </a:lnTo>
                  <a:lnTo>
                    <a:pt x="733" y="12335"/>
                  </a:lnTo>
                  <a:close/>
                  <a:moveTo>
                    <a:pt x="5691" y="1"/>
                  </a:moveTo>
                  <a:lnTo>
                    <a:pt x="5593" y="50"/>
                  </a:lnTo>
                  <a:lnTo>
                    <a:pt x="1" y="2907"/>
                  </a:lnTo>
                  <a:lnTo>
                    <a:pt x="1" y="16267"/>
                  </a:lnTo>
                  <a:lnTo>
                    <a:pt x="5618" y="13409"/>
                  </a:lnTo>
                  <a:lnTo>
                    <a:pt x="5740" y="13360"/>
                  </a:lnTo>
                  <a:lnTo>
                    <a:pt x="5838" y="13263"/>
                  </a:lnTo>
                  <a:lnTo>
                    <a:pt x="5935" y="13165"/>
                  </a:lnTo>
                  <a:lnTo>
                    <a:pt x="6009" y="13067"/>
                  </a:lnTo>
                  <a:lnTo>
                    <a:pt x="6082" y="12945"/>
                  </a:lnTo>
                  <a:lnTo>
                    <a:pt x="6131" y="12823"/>
                  </a:lnTo>
                  <a:lnTo>
                    <a:pt x="6155" y="12701"/>
                  </a:lnTo>
                  <a:lnTo>
                    <a:pt x="6155" y="12579"/>
                  </a:lnTo>
                  <a:lnTo>
                    <a:pt x="6155" y="343"/>
                  </a:lnTo>
                  <a:lnTo>
                    <a:pt x="6155" y="221"/>
                  </a:lnTo>
                  <a:lnTo>
                    <a:pt x="6106" y="147"/>
                  </a:lnTo>
                  <a:lnTo>
                    <a:pt x="6058" y="74"/>
                  </a:lnTo>
                  <a:lnTo>
                    <a:pt x="5984" y="25"/>
                  </a:lnTo>
                  <a:lnTo>
                    <a:pt x="5911"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 name="ZoneTexte 11">
            <a:extLst>
              <a:ext uri="{FF2B5EF4-FFF2-40B4-BE49-F238E27FC236}">
                <a16:creationId xmlns:a16="http://schemas.microsoft.com/office/drawing/2014/main" id="{25B82AF7-5E43-49C1-99A9-7282902D53CB}"/>
              </a:ext>
            </a:extLst>
          </p:cNvPr>
          <p:cNvSpPr txBox="1"/>
          <p:nvPr/>
        </p:nvSpPr>
        <p:spPr>
          <a:xfrm>
            <a:off x="1512835" y="1454090"/>
            <a:ext cx="6483795" cy="3488134"/>
          </a:xfrm>
          <a:prstGeom prst="rect">
            <a:avLst/>
          </a:prstGeom>
          <a:noFill/>
        </p:spPr>
        <p:txBody>
          <a:bodyPr wrap="square">
            <a:spAutoFit/>
          </a:bodyPr>
          <a:lstStyle/>
          <a:p>
            <a:pPr>
              <a:spcAft>
                <a:spcPts val="800"/>
              </a:spcAft>
            </a:pPr>
            <a:r>
              <a:rPr lang="fr-FR" dirty="0">
                <a:effectLst/>
                <a:latin typeface="Fira Sans" panose="020B0503050000020004" pitchFamily="34" charset="0"/>
                <a:ea typeface="Calibri" panose="020F0502020204030204" pitchFamily="34" charset="0"/>
                <a:cs typeface="Times New Roman" panose="02020603050405020304" pitchFamily="18" charset="0"/>
              </a:rPr>
              <a:t>Introduction</a:t>
            </a:r>
          </a:p>
          <a:p>
            <a:pPr>
              <a:spcAft>
                <a:spcPts val="800"/>
              </a:spcAft>
            </a:pPr>
            <a:r>
              <a:rPr lang="fr-FR" dirty="0">
                <a:effectLst/>
                <a:latin typeface="Fira Sans" panose="020B0503050000020004" pitchFamily="34" charset="0"/>
                <a:ea typeface="Calibri" panose="020F0502020204030204" pitchFamily="34" charset="0"/>
                <a:cs typeface="Times New Roman" panose="02020603050405020304" pitchFamily="18" charset="0"/>
              </a:rPr>
              <a:t>Qui est concerné ?</a:t>
            </a:r>
            <a:endParaRPr lang="en-US" dirty="0">
              <a:effectLst/>
              <a:latin typeface="Fira Sans" panose="020B0503050000020004" pitchFamily="34" charset="0"/>
              <a:ea typeface="Calibri" panose="020F0502020204030204" pitchFamily="34" charset="0"/>
              <a:cs typeface="Times New Roman" panose="02020603050405020304" pitchFamily="18" charset="0"/>
            </a:endParaRPr>
          </a:p>
          <a:p>
            <a:pPr>
              <a:spcAft>
                <a:spcPts val="800"/>
              </a:spcAft>
            </a:pPr>
            <a:r>
              <a:rPr lang="fr-FR" dirty="0">
                <a:effectLst/>
                <a:latin typeface="Fira Sans" panose="020B0503050000020004" pitchFamily="34" charset="0"/>
                <a:ea typeface="Calibri" panose="020F0502020204030204" pitchFamily="34" charset="0"/>
                <a:cs typeface="Times New Roman" panose="02020603050405020304" pitchFamily="18" charset="0"/>
              </a:rPr>
              <a:t>Quels objectifs ? </a:t>
            </a:r>
          </a:p>
          <a:p>
            <a:pPr>
              <a:spcAft>
                <a:spcPts val="800"/>
              </a:spcAft>
            </a:pPr>
            <a:r>
              <a:rPr lang="fr-FR" dirty="0">
                <a:effectLst/>
                <a:latin typeface="Fira Sans" panose="020B0503050000020004" pitchFamily="34" charset="0"/>
                <a:ea typeface="Calibri" panose="020F0502020204030204" pitchFamily="34" charset="0"/>
                <a:cs typeface="Times New Roman" panose="02020603050405020304" pitchFamily="18" charset="0"/>
              </a:rPr>
              <a:t>Quelles responsabilités ?</a:t>
            </a:r>
          </a:p>
          <a:p>
            <a:pPr>
              <a:spcAft>
                <a:spcPts val="800"/>
              </a:spcAft>
            </a:pPr>
            <a:r>
              <a:rPr lang="fr-FR" dirty="0">
                <a:effectLst/>
                <a:latin typeface="Fira Sans" panose="020B0503050000020004" pitchFamily="34" charset="0"/>
                <a:ea typeface="Calibri" panose="020F0502020204030204" pitchFamily="34" charset="0"/>
                <a:cs typeface="Times New Roman" panose="02020603050405020304" pitchFamily="18" charset="0"/>
              </a:rPr>
              <a:t>Quels leviers d’actions ?</a:t>
            </a:r>
            <a:endParaRPr lang="en-US" dirty="0">
              <a:effectLst/>
              <a:latin typeface="Fira Sans" panose="020B0503050000020004" pitchFamily="34" charset="0"/>
              <a:ea typeface="Calibri" panose="020F0502020204030204" pitchFamily="34" charset="0"/>
              <a:cs typeface="Times New Roman" panose="02020603050405020304" pitchFamily="18" charset="0"/>
            </a:endParaRPr>
          </a:p>
          <a:p>
            <a:pPr>
              <a:spcAft>
                <a:spcPts val="800"/>
              </a:spcAft>
            </a:pPr>
            <a:r>
              <a:rPr lang="fr-FR" dirty="0">
                <a:latin typeface="Fira Sans" panose="020B0503050000020004" pitchFamily="34" charset="0"/>
                <a:ea typeface="Calibri" panose="020F0502020204030204" pitchFamily="34" charset="0"/>
                <a:cs typeface="Times New Roman" panose="02020603050405020304" pitchFamily="18" charset="0"/>
              </a:rPr>
              <a:t>Quelle modulation ?</a:t>
            </a:r>
            <a:endParaRPr lang="en-US" dirty="0">
              <a:latin typeface="Fira Sans" panose="020B0503050000020004" pitchFamily="34" charset="0"/>
              <a:ea typeface="Calibri" panose="020F0502020204030204" pitchFamily="34" charset="0"/>
              <a:cs typeface="Times New Roman" panose="02020603050405020304" pitchFamily="18" charset="0"/>
            </a:endParaRPr>
          </a:p>
          <a:p>
            <a:pPr>
              <a:spcAft>
                <a:spcPts val="800"/>
              </a:spcAft>
            </a:pPr>
            <a:r>
              <a:rPr lang="fr-FR" dirty="0">
                <a:effectLst/>
                <a:latin typeface="Fira Sans" panose="020B0503050000020004" pitchFamily="34" charset="0"/>
                <a:ea typeface="Calibri" panose="020F0502020204030204" pitchFamily="34" charset="0"/>
                <a:cs typeface="Times New Roman" panose="02020603050405020304" pitchFamily="18" charset="0"/>
              </a:rPr>
              <a:t>Quelles échéances ? </a:t>
            </a:r>
            <a:endParaRPr lang="en-US" dirty="0">
              <a:effectLst/>
              <a:latin typeface="Fira Sans" panose="020B0503050000020004" pitchFamily="34" charset="0"/>
              <a:ea typeface="Calibri" panose="020F0502020204030204" pitchFamily="34" charset="0"/>
              <a:cs typeface="Times New Roman" panose="02020603050405020304" pitchFamily="18" charset="0"/>
            </a:endParaRPr>
          </a:p>
          <a:p>
            <a:pPr>
              <a:spcAft>
                <a:spcPts val="800"/>
              </a:spcAft>
            </a:pPr>
            <a:r>
              <a:rPr lang="fr-FR" dirty="0">
                <a:effectLst/>
                <a:latin typeface="Fira Sans" panose="020B0503050000020004" pitchFamily="34" charset="0"/>
                <a:ea typeface="Calibri" panose="020F0502020204030204" pitchFamily="34" charset="0"/>
                <a:cs typeface="Times New Roman" panose="02020603050405020304" pitchFamily="18" charset="0"/>
              </a:rPr>
              <a:t>Qu’est-ce que la plateforme OPERAT ?</a:t>
            </a:r>
          </a:p>
          <a:p>
            <a:pPr>
              <a:spcAft>
                <a:spcPts val="800"/>
              </a:spcAft>
            </a:pPr>
            <a:r>
              <a:rPr lang="fr-FR" dirty="0">
                <a:effectLst/>
                <a:latin typeface="Fira Sans" panose="020B0503050000020004" pitchFamily="34" charset="0"/>
                <a:ea typeface="Calibri" panose="020F0502020204030204" pitchFamily="34" charset="0"/>
                <a:cs typeface="Times New Roman" panose="02020603050405020304" pitchFamily="18" charset="0"/>
              </a:rPr>
              <a:t>Quel suivi ? </a:t>
            </a:r>
          </a:p>
          <a:p>
            <a:pPr>
              <a:spcAft>
                <a:spcPts val="800"/>
              </a:spcAft>
            </a:pPr>
            <a:r>
              <a:rPr lang="fr-FR" dirty="0">
                <a:latin typeface="Fira Sans" panose="020B0503050000020004" pitchFamily="34" charset="0"/>
                <a:ea typeface="Calibri" panose="020F0502020204030204" pitchFamily="34" charset="0"/>
                <a:cs typeface="Times New Roman" panose="02020603050405020304" pitchFamily="18" charset="0"/>
              </a:rPr>
              <a:t>Conclusion</a:t>
            </a:r>
            <a:endParaRPr lang="fr-FR" dirty="0">
              <a:effectLst/>
              <a:latin typeface="Fira Sans" panose="020B0503050000020004" pitchFamily="34" charset="0"/>
              <a:ea typeface="Calibri" panose="020F0502020204030204" pitchFamily="34" charset="0"/>
              <a:cs typeface="Times New Roman" panose="02020603050405020304" pitchFamily="18" charset="0"/>
            </a:endParaRPr>
          </a:p>
          <a:p>
            <a:pPr>
              <a:spcAft>
                <a:spcPts val="800"/>
              </a:spcAft>
            </a:pPr>
            <a:endParaRPr lang="fr-FR" dirty="0">
              <a:effectLst/>
              <a:latin typeface="Fira Sans" panose="020B05030500000200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9200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600E3C-41E4-4614-8E25-AD4121B400FC}"/>
              </a:ext>
            </a:extLst>
          </p:cNvPr>
          <p:cNvSpPr>
            <a:spLocks noGrp="1"/>
          </p:cNvSpPr>
          <p:nvPr>
            <p:ph type="title"/>
          </p:nvPr>
        </p:nvSpPr>
        <p:spPr/>
        <p:txBody>
          <a:bodyPr/>
          <a:lstStyle/>
          <a:p>
            <a:r>
              <a:rPr lang="fr-FR" dirty="0"/>
              <a:t>Introduction</a:t>
            </a:r>
            <a:endParaRPr lang="en-US" dirty="0"/>
          </a:p>
        </p:txBody>
      </p:sp>
      <p:sp>
        <p:nvSpPr>
          <p:cNvPr id="4" name="Espace réservé du numéro de diapositive 3">
            <a:extLst>
              <a:ext uri="{FF2B5EF4-FFF2-40B4-BE49-F238E27FC236}">
                <a16:creationId xmlns:a16="http://schemas.microsoft.com/office/drawing/2014/main" id="{64BD225D-87DC-470A-ADB8-1F836FCC0A3D}"/>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smtClean="0"/>
              <a:t>3</a:t>
            </a:fld>
            <a:endParaRPr lang="en-US"/>
          </a:p>
        </p:txBody>
      </p:sp>
      <p:sp>
        <p:nvSpPr>
          <p:cNvPr id="8" name="ZoneTexte 7">
            <a:extLst>
              <a:ext uri="{FF2B5EF4-FFF2-40B4-BE49-F238E27FC236}">
                <a16:creationId xmlns:a16="http://schemas.microsoft.com/office/drawing/2014/main" id="{03584C8F-ED13-4B4F-8E67-6C532036FE79}"/>
              </a:ext>
            </a:extLst>
          </p:cNvPr>
          <p:cNvSpPr txBox="1"/>
          <p:nvPr/>
        </p:nvSpPr>
        <p:spPr>
          <a:xfrm>
            <a:off x="1512837" y="1267608"/>
            <a:ext cx="3868727" cy="3970318"/>
          </a:xfrm>
          <a:prstGeom prst="rect">
            <a:avLst/>
          </a:prstGeom>
          <a:noFill/>
        </p:spPr>
        <p:txBody>
          <a:bodyPr wrap="square">
            <a:spAutoFit/>
          </a:bodyPr>
          <a:lstStyle/>
          <a:p>
            <a:pPr algn="just"/>
            <a:r>
              <a:rPr lang="fr-FR" sz="1400" dirty="0">
                <a:latin typeface="Fira Sans" panose="020B0503050000020004" pitchFamily="34" charset="0"/>
              </a:rPr>
              <a:t>Le dispositif Éco énergie tertiaire est une obligation réglementaire engageant les acteurs du tertiaire donc les propriétaires et gestionnaires d’établissements catholiques d’enseignement vers la sobriété énergétique. </a:t>
            </a:r>
          </a:p>
          <a:p>
            <a:pPr algn="just"/>
            <a:endParaRPr lang="fr-FR" sz="1400" dirty="0">
              <a:latin typeface="Fira Sans" panose="020B0503050000020004" pitchFamily="34" charset="0"/>
            </a:endParaRPr>
          </a:p>
          <a:p>
            <a:pPr algn="just"/>
            <a:r>
              <a:rPr lang="fr-FR" sz="1400" dirty="0">
                <a:latin typeface="Fira Sans" panose="020B0503050000020004" pitchFamily="34" charset="0"/>
              </a:rPr>
              <a:t>Issu du décret tertiaire entré en vigueur le 1</a:t>
            </a:r>
            <a:r>
              <a:rPr lang="fr-FR" sz="1400" baseline="30000" dirty="0">
                <a:latin typeface="Fira Sans" panose="020B0503050000020004" pitchFamily="34" charset="0"/>
              </a:rPr>
              <a:t>er</a:t>
            </a:r>
            <a:r>
              <a:rPr lang="fr-FR" sz="1400" dirty="0">
                <a:latin typeface="Fira Sans" panose="020B0503050000020004" pitchFamily="34" charset="0"/>
              </a:rPr>
              <a:t> octobre 2019 et de la loi ELAN, il impose une réduction progressive de la consommation d’énergie dans les bâtiments à usage tertiaire afin de lutter contre le changement climatique. </a:t>
            </a:r>
          </a:p>
          <a:p>
            <a:pPr algn="just"/>
            <a:endParaRPr lang="fr-FR" sz="1400" dirty="0">
              <a:latin typeface="Fira Sans" panose="020B0503050000020004" pitchFamily="34" charset="0"/>
            </a:endParaRPr>
          </a:p>
          <a:p>
            <a:pPr algn="just"/>
            <a:r>
              <a:rPr lang="fr-FR" sz="1400" dirty="0">
                <a:latin typeface="Fira Sans" panose="020B0503050000020004" pitchFamily="34" charset="0"/>
              </a:rPr>
              <a:t>Pour y parvenir, les actions déployées vont au-delà de la rénovation énergétique des bâtiments. Elles concernent aussi la qualité et l’exploitation des équipements, le comportement des usagers.</a:t>
            </a:r>
            <a:endParaRPr lang="en-US" sz="1400" dirty="0">
              <a:latin typeface="Fira Sans" panose="020B0503050000020004" pitchFamily="34" charset="0"/>
            </a:endParaRPr>
          </a:p>
        </p:txBody>
      </p:sp>
      <p:sp>
        <p:nvSpPr>
          <p:cNvPr id="9" name="Rectangle 8">
            <a:extLst>
              <a:ext uri="{FF2B5EF4-FFF2-40B4-BE49-F238E27FC236}">
                <a16:creationId xmlns:a16="http://schemas.microsoft.com/office/drawing/2014/main" id="{823B903C-1E1D-4EDE-B254-401F52D7CD7B}"/>
              </a:ext>
            </a:extLst>
          </p:cNvPr>
          <p:cNvSpPr/>
          <p:nvPr/>
        </p:nvSpPr>
        <p:spPr>
          <a:xfrm>
            <a:off x="5643090" y="1354970"/>
            <a:ext cx="3107310" cy="2173880"/>
          </a:xfrm>
          <a:prstGeom prst="rect">
            <a:avLst/>
          </a:prstGeom>
          <a:solidFill>
            <a:srgbClr val="C40056"/>
          </a:solidFill>
          <a:ln>
            <a:solidFill>
              <a:srgbClr val="C400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00" b="1" dirty="0">
                <a:solidFill>
                  <a:schemeClr val="bg1"/>
                </a:solidFill>
                <a:latin typeface="Fira Sans" panose="020B0503050000020004" pitchFamily="34" charset="0"/>
              </a:rPr>
              <a:t>Le saviez-vous ?</a:t>
            </a:r>
          </a:p>
          <a:p>
            <a:endParaRPr lang="fr-FR" sz="1000" dirty="0">
              <a:solidFill>
                <a:schemeClr val="bg1"/>
              </a:solidFill>
              <a:latin typeface="Fira Sans" panose="020B0503050000020004" pitchFamily="34" charset="0"/>
            </a:endParaRPr>
          </a:p>
          <a:p>
            <a:pPr algn="just"/>
            <a:r>
              <a:rPr lang="fr-FR" sz="1000" dirty="0">
                <a:solidFill>
                  <a:schemeClr val="bg1"/>
                </a:solidFill>
                <a:latin typeface="Fira Sans" panose="020B0503050000020004" pitchFamily="34" charset="0"/>
              </a:rPr>
              <a:t>Les bâtiments du secteur tertiaire français chauffés et climatisés représentent près de 940 millions de m² de surface de plancher. Ils sont responsables aujourd’hui de 40% des consommations énergétiques finales et de 25% des émissions de gaz à effet de serre  (GES) du secteur immobilier. C’est pour réduire ces consommations et les impacts financiers et environnementaux qui y sont liés que le Décret Tertiaire a été publié. </a:t>
            </a:r>
            <a:endParaRPr lang="en-US" sz="1000" dirty="0">
              <a:solidFill>
                <a:schemeClr val="bg1"/>
              </a:solidFill>
              <a:latin typeface="Fira Sans" panose="020B0503050000020004" pitchFamily="34" charset="0"/>
            </a:endParaRPr>
          </a:p>
        </p:txBody>
      </p:sp>
    </p:spTree>
    <p:extLst>
      <p:ext uri="{BB962C8B-B14F-4D97-AF65-F5344CB8AC3E}">
        <p14:creationId xmlns:p14="http://schemas.microsoft.com/office/powerpoint/2010/main" val="323507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C9B98F99-6699-4202-9F54-E66D5F8FA807}"/>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smtClean="0"/>
              <a:t>4</a:t>
            </a:fld>
            <a:endParaRPr lang="en-US"/>
          </a:p>
        </p:txBody>
      </p:sp>
      <p:sp>
        <p:nvSpPr>
          <p:cNvPr id="3" name="Titre 2">
            <a:extLst>
              <a:ext uri="{FF2B5EF4-FFF2-40B4-BE49-F238E27FC236}">
                <a16:creationId xmlns:a16="http://schemas.microsoft.com/office/drawing/2014/main" id="{1BF93DEF-3A08-423C-ADE1-EC916E5B3DB1}"/>
              </a:ext>
            </a:extLst>
          </p:cNvPr>
          <p:cNvSpPr>
            <a:spLocks noGrp="1"/>
          </p:cNvSpPr>
          <p:nvPr>
            <p:ph type="title"/>
          </p:nvPr>
        </p:nvSpPr>
        <p:spPr/>
        <p:txBody>
          <a:bodyPr/>
          <a:lstStyle/>
          <a:p>
            <a:r>
              <a:rPr lang="fr-FR" dirty="0"/>
              <a:t>Qui est concerné ?</a:t>
            </a:r>
            <a:endParaRPr lang="en-US" dirty="0"/>
          </a:p>
        </p:txBody>
      </p:sp>
      <p:sp>
        <p:nvSpPr>
          <p:cNvPr id="7" name="ZoneTexte 6">
            <a:extLst>
              <a:ext uri="{FF2B5EF4-FFF2-40B4-BE49-F238E27FC236}">
                <a16:creationId xmlns:a16="http://schemas.microsoft.com/office/drawing/2014/main" id="{805333A7-1B2C-4B44-B5B3-BD2E31FBA202}"/>
              </a:ext>
            </a:extLst>
          </p:cNvPr>
          <p:cNvSpPr txBox="1"/>
          <p:nvPr/>
        </p:nvSpPr>
        <p:spPr>
          <a:xfrm>
            <a:off x="1277958" y="1336020"/>
            <a:ext cx="4703499" cy="3662541"/>
          </a:xfrm>
          <a:prstGeom prst="rect">
            <a:avLst/>
          </a:prstGeom>
          <a:noFill/>
        </p:spPr>
        <p:txBody>
          <a:bodyPr wrap="square">
            <a:spAutoFit/>
          </a:bodyPr>
          <a:lstStyle/>
          <a:p>
            <a:pPr algn="just" rtl="0" fontAlgn="base">
              <a:buClr>
                <a:srgbClr val="C40056"/>
              </a:buClr>
            </a:pPr>
            <a:r>
              <a:rPr lang="fr-FR" i="0" dirty="0">
                <a:solidFill>
                  <a:srgbClr val="000000"/>
                </a:solidFill>
                <a:effectLst/>
                <a:latin typeface="Fira Sans" panose="020B0503050000020004" pitchFamily="34" charset="0"/>
              </a:rPr>
              <a:t>Les bâtiments, parties de bâtiments ou ensembles de bâtiments dans les lesquels sont exercées des activités tertiaires </a:t>
            </a:r>
            <a:r>
              <a:rPr lang="fr-FR" dirty="0">
                <a:latin typeface="Fira Sans" panose="020B0503050000020004" pitchFamily="34" charset="0"/>
              </a:rPr>
              <a:t>dont la surface de plancher (continue ou cumulée) est supérieure ou égale à 1.000m².</a:t>
            </a:r>
            <a:endParaRPr lang="fr-FR" u="none" strike="noStrike" dirty="0">
              <a:solidFill>
                <a:srgbClr val="000000"/>
              </a:solidFill>
              <a:effectLst/>
              <a:latin typeface="Fira Sans" panose="020B0503050000020004" pitchFamily="34" charset="0"/>
            </a:endParaRPr>
          </a:p>
          <a:p>
            <a:pPr algn="just" rtl="0" fontAlgn="base">
              <a:buClr>
                <a:srgbClr val="C40056"/>
              </a:buClr>
            </a:pPr>
            <a:endParaRPr lang="fr-FR" sz="1600" u="none" strike="noStrike" dirty="0">
              <a:solidFill>
                <a:srgbClr val="000000"/>
              </a:solidFill>
              <a:effectLst/>
              <a:latin typeface="Barlow" panose="00000500000000000000" pitchFamily="2" charset="0"/>
            </a:endParaRPr>
          </a:p>
          <a:p>
            <a:pPr algn="just" rtl="0" fontAlgn="base">
              <a:buClr>
                <a:srgbClr val="C40056"/>
              </a:buClr>
            </a:pPr>
            <a:endParaRPr lang="fr-FR" sz="1600" u="none" strike="noStrike" dirty="0">
              <a:solidFill>
                <a:srgbClr val="000000"/>
              </a:solidFill>
              <a:effectLst/>
              <a:latin typeface="Barlow" panose="00000500000000000000" pitchFamily="2" charset="0"/>
            </a:endParaRPr>
          </a:p>
          <a:p>
            <a:pPr algn="just" rtl="0" fontAlgn="base">
              <a:buClr>
                <a:srgbClr val="C40056"/>
              </a:buClr>
            </a:pPr>
            <a:endParaRPr lang="fr-FR" sz="1600" dirty="0">
              <a:latin typeface="Barlow" panose="00000500000000000000" pitchFamily="2" charset="0"/>
            </a:endParaRPr>
          </a:p>
          <a:p>
            <a:pPr algn="just" rtl="0" fontAlgn="base">
              <a:buClr>
                <a:srgbClr val="C40056"/>
              </a:buClr>
            </a:pPr>
            <a:endParaRPr lang="fr-FR" sz="1600" u="none" strike="noStrike" dirty="0">
              <a:solidFill>
                <a:srgbClr val="000000"/>
              </a:solidFill>
              <a:effectLst/>
              <a:latin typeface="Barlow" panose="00000500000000000000" pitchFamily="2" charset="0"/>
            </a:endParaRPr>
          </a:p>
          <a:p>
            <a:pPr algn="just" rtl="0" fontAlgn="base">
              <a:buClr>
                <a:srgbClr val="C40056"/>
              </a:buClr>
            </a:pPr>
            <a:endParaRPr lang="fr-FR" u="none" strike="noStrike" dirty="0">
              <a:solidFill>
                <a:srgbClr val="000000"/>
              </a:solidFill>
              <a:effectLst/>
              <a:latin typeface="Fira Sans" panose="020B0503050000020004" pitchFamily="34" charset="0"/>
            </a:endParaRPr>
          </a:p>
          <a:p>
            <a:pPr algn="just" rtl="0" fontAlgn="base">
              <a:buClr>
                <a:srgbClr val="C40056"/>
              </a:buClr>
            </a:pPr>
            <a:r>
              <a:rPr lang="fr-FR" u="none" strike="noStrike" dirty="0">
                <a:solidFill>
                  <a:srgbClr val="000000"/>
                </a:solidFill>
                <a:effectLst/>
                <a:latin typeface="Fira Sans" panose="020B0503050000020004" pitchFamily="34" charset="0"/>
              </a:rPr>
              <a:t>Les propriétaires, les preneurs à bail ou les occupants de ces bâtiments.</a:t>
            </a:r>
          </a:p>
          <a:p>
            <a:pPr marL="285750" indent="-285750" algn="just" rtl="0" fontAlgn="base">
              <a:buClr>
                <a:srgbClr val="C40056"/>
              </a:buClr>
              <a:buFont typeface="Arial" panose="020B0604020202020204" pitchFamily="34" charset="0"/>
              <a:buChar char="•"/>
            </a:pPr>
            <a:endParaRPr lang="fr-FR" dirty="0">
              <a:latin typeface="Fira Sans" panose="020B0503050000020004" pitchFamily="34" charset="0"/>
            </a:endParaRPr>
          </a:p>
          <a:p>
            <a:pPr algn="just" rtl="0" fontAlgn="base">
              <a:buClr>
                <a:srgbClr val="C40056"/>
              </a:buClr>
            </a:pPr>
            <a:r>
              <a:rPr lang="fr-FR" u="none" strike="noStrike" dirty="0">
                <a:solidFill>
                  <a:srgbClr val="C40056"/>
                </a:solidFill>
                <a:effectLst/>
                <a:latin typeface="Fira Sans" panose="020B0503050000020004" pitchFamily="34" charset="0"/>
              </a:rPr>
              <a:t>Sont exclus </a:t>
            </a:r>
            <a:r>
              <a:rPr lang="fr-FR" u="none" strike="noStrike" dirty="0">
                <a:solidFill>
                  <a:srgbClr val="000000"/>
                </a:solidFill>
                <a:effectLst/>
                <a:latin typeface="Fira Sans" panose="020B0503050000020004" pitchFamily="34" charset="0"/>
              </a:rPr>
              <a:t>les logements, constructions provisoires, lieux de culte, bâtiments industriels ou agricoles et les services de sécurité intérieure.</a:t>
            </a:r>
            <a:r>
              <a:rPr lang="en-US" i="0" dirty="0">
                <a:solidFill>
                  <a:srgbClr val="000000"/>
                </a:solidFill>
                <a:effectLst/>
                <a:latin typeface="Fira Sans" panose="020B0503050000020004" pitchFamily="34" charset="0"/>
              </a:rPr>
              <a:t>​</a:t>
            </a:r>
            <a:endParaRPr lang="fr-FR" i="0" u="none" strike="noStrike" dirty="0">
              <a:solidFill>
                <a:srgbClr val="000000"/>
              </a:solidFill>
              <a:effectLst/>
              <a:latin typeface="Fira Sans" panose="020B0503050000020004" pitchFamily="34" charset="0"/>
            </a:endParaRPr>
          </a:p>
          <a:p>
            <a:r>
              <a:rPr lang="en-US" b="0" i="0" dirty="0">
                <a:solidFill>
                  <a:srgbClr val="000000"/>
                </a:solidFill>
                <a:effectLst/>
                <a:latin typeface="Barlow" panose="00000500000000000000" pitchFamily="2" charset="0"/>
              </a:rPr>
              <a:t> </a:t>
            </a:r>
            <a:endParaRPr lang="en-US" dirty="0">
              <a:latin typeface="Barlow" panose="00000500000000000000" pitchFamily="2" charset="0"/>
            </a:endParaRPr>
          </a:p>
        </p:txBody>
      </p:sp>
      <p:graphicFrame>
        <p:nvGraphicFramePr>
          <p:cNvPr id="8" name="Tableau 7">
            <a:extLst>
              <a:ext uri="{FF2B5EF4-FFF2-40B4-BE49-F238E27FC236}">
                <a16:creationId xmlns:a16="http://schemas.microsoft.com/office/drawing/2014/main" id="{CF61EAB1-3E75-4A40-9053-18E555EF4DAB}"/>
              </a:ext>
            </a:extLst>
          </p:cNvPr>
          <p:cNvGraphicFramePr>
            <a:graphicFrameLocks noGrp="1"/>
          </p:cNvGraphicFramePr>
          <p:nvPr>
            <p:extLst>
              <p:ext uri="{D42A27DB-BD31-4B8C-83A1-F6EECF244321}">
                <p14:modId xmlns:p14="http://schemas.microsoft.com/office/powerpoint/2010/main" val="3605062013"/>
              </p:ext>
            </p:extLst>
          </p:nvPr>
        </p:nvGraphicFramePr>
        <p:xfrm>
          <a:off x="1345743" y="2314360"/>
          <a:ext cx="7130920" cy="1005840"/>
        </p:xfrm>
        <a:graphic>
          <a:graphicData uri="http://schemas.openxmlformats.org/drawingml/2006/table">
            <a:tbl>
              <a:tblPr/>
              <a:tblGrid>
                <a:gridCol w="2280348">
                  <a:extLst>
                    <a:ext uri="{9D8B030D-6E8A-4147-A177-3AD203B41FA5}">
                      <a16:colId xmlns:a16="http://schemas.microsoft.com/office/drawing/2014/main" val="252778741"/>
                    </a:ext>
                  </a:extLst>
                </a:gridCol>
                <a:gridCol w="2425286">
                  <a:extLst>
                    <a:ext uri="{9D8B030D-6E8A-4147-A177-3AD203B41FA5}">
                      <a16:colId xmlns:a16="http://schemas.microsoft.com/office/drawing/2014/main" val="4193728396"/>
                    </a:ext>
                  </a:extLst>
                </a:gridCol>
                <a:gridCol w="2425286">
                  <a:extLst>
                    <a:ext uri="{9D8B030D-6E8A-4147-A177-3AD203B41FA5}">
                      <a16:colId xmlns:a16="http://schemas.microsoft.com/office/drawing/2014/main" val="3117763599"/>
                    </a:ext>
                  </a:extLst>
                </a:gridCol>
              </a:tblGrid>
              <a:tr h="445663">
                <a:tc>
                  <a:txBody>
                    <a:bodyPr/>
                    <a:lstStyle/>
                    <a:p>
                      <a:pPr algn="l" fontAlgn="base"/>
                      <a:r>
                        <a:rPr lang="fr-FR" sz="1200" b="1" i="0" u="none" strike="noStrike" dirty="0">
                          <a:solidFill>
                            <a:srgbClr val="000000"/>
                          </a:solidFill>
                          <a:effectLst/>
                          <a:latin typeface="Barlow" panose="00000500000000000000" pitchFamily="2" charset="0"/>
                        </a:rPr>
                        <a:t>Bâtiment exclusivement tertiaire </a:t>
                      </a:r>
                      <a:r>
                        <a:rPr lang="fr-FR" sz="1200" b="0" i="0" u="none" strike="noStrike" dirty="0">
                          <a:solidFill>
                            <a:srgbClr val="000000"/>
                          </a:solidFill>
                          <a:effectLst/>
                          <a:latin typeface="Barlow" panose="00000500000000000000" pitchFamily="2" charset="0"/>
                        </a:rPr>
                        <a:t>d’une surface de plancher </a:t>
                      </a:r>
                      <a:r>
                        <a:rPr lang="fr-FR" sz="1200" b="0" i="0" u="none" strike="noStrike" dirty="0">
                          <a:solidFill>
                            <a:srgbClr val="C40056"/>
                          </a:solidFill>
                          <a:effectLst/>
                          <a:latin typeface="Barlow" panose="00000500000000000000" pitchFamily="2" charset="0"/>
                        </a:rPr>
                        <a:t>&gt;1000 m²</a:t>
                      </a:r>
                      <a:r>
                        <a:rPr lang="fr-FR" sz="1200" b="0" i="0" dirty="0">
                          <a:solidFill>
                            <a:srgbClr val="C40056"/>
                          </a:solidFill>
                          <a:effectLst/>
                          <a:latin typeface="Barlow" panose="00000500000000000000" pitchFamily="2" charset="0"/>
                        </a:rPr>
                        <a:t>​ de surface de plancher</a:t>
                      </a:r>
                      <a:endParaRPr lang="fr-FR" b="0" i="0" dirty="0">
                        <a:solidFill>
                          <a:srgbClr val="C40056"/>
                        </a:solidFill>
                        <a:effectLst/>
                      </a:endParaRPr>
                    </a:p>
                  </a:txBody>
                  <a:tcPr>
                    <a:lnL w="12700" cap="flat" cmpd="sng" algn="ctr">
                      <a:noFill/>
                      <a:prstDash val="solid"/>
                      <a:round/>
                      <a:headEnd type="none" w="med" len="med"/>
                      <a:tailEnd type="none" w="med" len="med"/>
                    </a:lnL>
                    <a:lnR w="12700" cap="flat" cmpd="sng" algn="ctr">
                      <a:solidFill>
                        <a:srgbClr val="C40056"/>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ase"/>
                      <a:r>
                        <a:rPr lang="fr-FR" sz="1200" b="1" i="0" u="none" strike="noStrike" dirty="0">
                          <a:solidFill>
                            <a:srgbClr val="000000"/>
                          </a:solidFill>
                          <a:effectLst/>
                          <a:latin typeface="Barlow" panose="00000500000000000000" pitchFamily="2" charset="0"/>
                        </a:rPr>
                        <a:t>Bâtiment à usage mixte </a:t>
                      </a:r>
                      <a:r>
                        <a:rPr lang="fr-FR" sz="1200" b="0" i="0" u="none" strike="noStrike" dirty="0">
                          <a:solidFill>
                            <a:srgbClr val="000000"/>
                          </a:solidFill>
                          <a:effectLst/>
                          <a:latin typeface="Barlow" panose="00000500000000000000" pitchFamily="2" charset="0"/>
                        </a:rPr>
                        <a:t>avec une activité tertiaire dont </a:t>
                      </a:r>
                      <a:r>
                        <a:rPr lang="fr-FR" sz="1200" b="0" i="0" u="none" strike="noStrike" dirty="0">
                          <a:solidFill>
                            <a:srgbClr val="C40056"/>
                          </a:solidFill>
                          <a:effectLst/>
                          <a:latin typeface="Barlow" panose="00000500000000000000" pitchFamily="2" charset="0"/>
                        </a:rPr>
                        <a:t>le cumul des surfaces des activités est  &gt; 1000 m²</a:t>
                      </a:r>
                      <a:r>
                        <a:rPr lang="fr-FR" sz="1200" b="0" i="0" dirty="0">
                          <a:solidFill>
                            <a:srgbClr val="C40056"/>
                          </a:solidFill>
                          <a:effectLst/>
                          <a:latin typeface="Barlow" panose="00000500000000000000" pitchFamily="2" charset="0"/>
                        </a:rPr>
                        <a:t>​</a:t>
                      </a:r>
                      <a:endParaRPr lang="fr-FR" b="0" i="0" dirty="0">
                        <a:solidFill>
                          <a:srgbClr val="C40056"/>
                        </a:solidFill>
                        <a:effectLst/>
                      </a:endParaRPr>
                    </a:p>
                  </a:txBody>
                  <a:tcPr>
                    <a:lnL w="12700" cap="flat" cmpd="sng" algn="ctr">
                      <a:solidFill>
                        <a:srgbClr val="C40056"/>
                      </a:solidFill>
                      <a:prstDash val="solid"/>
                      <a:round/>
                      <a:headEnd type="none" w="med" len="med"/>
                      <a:tailEnd type="none" w="med" len="med"/>
                    </a:lnL>
                    <a:lnR w="12700" cap="flat" cmpd="sng" algn="ctr">
                      <a:solidFill>
                        <a:srgbClr val="C40056"/>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ase"/>
                      <a:r>
                        <a:rPr lang="fr-FR" sz="1200" b="1" i="0" u="none" strike="noStrike" dirty="0">
                          <a:solidFill>
                            <a:srgbClr val="000000"/>
                          </a:solidFill>
                          <a:effectLst/>
                          <a:latin typeface="Barlow" panose="00000500000000000000" pitchFamily="2" charset="0"/>
                        </a:rPr>
                        <a:t>Ensemble de bâtiments sur une même unité foncière </a:t>
                      </a:r>
                      <a:r>
                        <a:rPr lang="fr-FR" sz="1200" b="0" i="0" u="none" strike="noStrike" dirty="0">
                          <a:solidFill>
                            <a:srgbClr val="000000"/>
                          </a:solidFill>
                          <a:effectLst/>
                          <a:latin typeface="Barlow" panose="00000500000000000000" pitchFamily="2" charset="0"/>
                        </a:rPr>
                        <a:t>à usage tertiaire dont </a:t>
                      </a:r>
                      <a:r>
                        <a:rPr lang="fr-FR" sz="1200" b="0" i="0" u="none" strike="noStrike" dirty="0">
                          <a:solidFill>
                            <a:srgbClr val="C40056"/>
                          </a:solidFill>
                          <a:effectLst/>
                          <a:latin typeface="Barlow" panose="00000500000000000000" pitchFamily="2" charset="0"/>
                        </a:rPr>
                        <a:t>le cumul des surfaces des activités est &gt;1000m²</a:t>
                      </a:r>
                      <a:r>
                        <a:rPr lang="fr-FR" sz="1200" b="0" i="0" dirty="0">
                          <a:solidFill>
                            <a:srgbClr val="C40056"/>
                          </a:solidFill>
                          <a:effectLst/>
                          <a:latin typeface="Barlow" panose="00000500000000000000" pitchFamily="2" charset="0"/>
                        </a:rPr>
                        <a:t>​</a:t>
                      </a:r>
                      <a:endParaRPr lang="fr-FR" b="0" i="0" dirty="0">
                        <a:solidFill>
                          <a:srgbClr val="C40056"/>
                        </a:solidFill>
                        <a:effectLst/>
                      </a:endParaRPr>
                    </a:p>
                  </a:txBody>
                  <a:tcPr>
                    <a:lnL w="12700" cap="flat" cmpd="sng" algn="ctr">
                      <a:solidFill>
                        <a:srgbClr val="C4005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75931140"/>
                  </a:ext>
                </a:extLst>
              </a:tr>
            </a:tbl>
          </a:graphicData>
        </a:graphic>
      </p:graphicFrame>
      <p:sp>
        <p:nvSpPr>
          <p:cNvPr id="6" name="Rectangle 5">
            <a:extLst>
              <a:ext uri="{FF2B5EF4-FFF2-40B4-BE49-F238E27FC236}">
                <a16:creationId xmlns:a16="http://schemas.microsoft.com/office/drawing/2014/main" id="{E809E5CD-81E5-4AC4-AC28-8A7A8BFF4DC9}"/>
              </a:ext>
            </a:extLst>
          </p:cNvPr>
          <p:cNvSpPr/>
          <p:nvPr/>
        </p:nvSpPr>
        <p:spPr>
          <a:xfrm>
            <a:off x="6071734" y="3579469"/>
            <a:ext cx="2669930" cy="1419092"/>
          </a:xfrm>
          <a:prstGeom prst="rect">
            <a:avLst/>
          </a:prstGeom>
          <a:solidFill>
            <a:srgbClr val="C40056"/>
          </a:solidFill>
          <a:ln>
            <a:solidFill>
              <a:srgbClr val="C400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00" b="1" dirty="0">
                <a:solidFill>
                  <a:schemeClr val="bg1"/>
                </a:solidFill>
                <a:latin typeface="Fira Sans" panose="020B0503050000020004" pitchFamily="34" charset="0"/>
              </a:rPr>
              <a:t>Qu’est ce que la surface plancher  ?</a:t>
            </a:r>
          </a:p>
          <a:p>
            <a:endParaRPr lang="fr-FR" sz="1100" dirty="0">
              <a:latin typeface="Fira Sans" panose="020B0503050000020004" pitchFamily="34" charset="0"/>
            </a:endParaRPr>
          </a:p>
          <a:p>
            <a:r>
              <a:rPr lang="fr-FR" sz="1100" dirty="0">
                <a:latin typeface="Fira Sans" panose="020B0503050000020004" pitchFamily="34" charset="0"/>
              </a:rPr>
              <a:t>C’est à la somme des surfaces de tous les niveaux construits, clos et couvert, dont la hauteur de plafond est supérieure à 1,80 m. Elle se mesure à l’intérieur de la construction, d’un mur de façade à un autre.</a:t>
            </a:r>
            <a:endParaRPr lang="fr-FR" sz="1000" dirty="0">
              <a:solidFill>
                <a:schemeClr val="bg1"/>
              </a:solidFill>
              <a:latin typeface="Fira Sans" panose="020B0503050000020004" pitchFamily="34" charset="0"/>
            </a:endParaRPr>
          </a:p>
        </p:txBody>
      </p:sp>
    </p:spTree>
    <p:extLst>
      <p:ext uri="{BB962C8B-B14F-4D97-AF65-F5344CB8AC3E}">
        <p14:creationId xmlns:p14="http://schemas.microsoft.com/office/powerpoint/2010/main" val="3062937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Graphique 19" descr="École contour">
            <a:extLst>
              <a:ext uri="{FF2B5EF4-FFF2-40B4-BE49-F238E27FC236}">
                <a16:creationId xmlns:a16="http://schemas.microsoft.com/office/drawing/2014/main" id="{FCBA70B1-0739-42D8-9866-89086E30F528}"/>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7532848" y="2929933"/>
            <a:ext cx="888805" cy="815061"/>
          </a:xfrm>
          <a:prstGeom prst="rect">
            <a:avLst/>
          </a:prstGeom>
        </p:spPr>
      </p:pic>
      <p:sp>
        <p:nvSpPr>
          <p:cNvPr id="2" name="Titre 1">
            <a:extLst>
              <a:ext uri="{FF2B5EF4-FFF2-40B4-BE49-F238E27FC236}">
                <a16:creationId xmlns:a16="http://schemas.microsoft.com/office/drawing/2014/main" id="{A665301D-0C92-4000-9DFB-2B534431A96D}"/>
              </a:ext>
            </a:extLst>
          </p:cNvPr>
          <p:cNvSpPr>
            <a:spLocks noGrp="1"/>
          </p:cNvSpPr>
          <p:nvPr>
            <p:ph type="title"/>
          </p:nvPr>
        </p:nvSpPr>
        <p:spPr/>
        <p:txBody>
          <a:bodyPr/>
          <a:lstStyle/>
          <a:p>
            <a:r>
              <a:rPr lang="fr-FR">
                <a:solidFill>
                  <a:schemeClr val="bg1"/>
                </a:solidFill>
                <a:latin typeface="Barlow" panose="020B0604020202020204" charset="0"/>
              </a:rPr>
              <a:t>Quels objectifs ?</a:t>
            </a:r>
            <a:endParaRPr lang="fr-FR" dirty="0">
              <a:solidFill>
                <a:schemeClr val="bg1"/>
              </a:solidFill>
              <a:latin typeface="Barlow" panose="020B0604020202020204" charset="0"/>
            </a:endParaRPr>
          </a:p>
        </p:txBody>
      </p:sp>
      <p:sp>
        <p:nvSpPr>
          <p:cNvPr id="9" name="Rectangle 8">
            <a:extLst>
              <a:ext uri="{FF2B5EF4-FFF2-40B4-BE49-F238E27FC236}">
                <a16:creationId xmlns:a16="http://schemas.microsoft.com/office/drawing/2014/main" id="{4EBE9663-FEDF-408C-BD56-F61B6BEF90BF}"/>
              </a:ext>
            </a:extLst>
          </p:cNvPr>
          <p:cNvSpPr/>
          <p:nvPr/>
        </p:nvSpPr>
        <p:spPr>
          <a:xfrm>
            <a:off x="1701099" y="4183103"/>
            <a:ext cx="6913063" cy="738664"/>
          </a:xfrm>
          <a:prstGeom prst="rect">
            <a:avLst/>
          </a:prstGeom>
          <a:ln>
            <a:solidFill>
              <a:srgbClr val="6A88B2"/>
            </a:solidFill>
          </a:ln>
        </p:spPr>
        <p:txBody>
          <a:bodyPr wrap="square">
            <a:spAutoFit/>
          </a:bodyPr>
          <a:lstStyle/>
          <a:p>
            <a:r>
              <a:rPr lang="fr-FR" sz="1050" i="1" dirty="0">
                <a:latin typeface="Barlow" panose="020B0604020202020204" charset="0"/>
              </a:rPr>
              <a:t>Dans le cas où les bâtiments concernés sont récents ou ont été rénovés depuis peu et qu’ils possèdent un niveau de consommation convenable, l’approche se fera plutôt sur la base des consommations absolues calculées selon le décret d’application, en fonction de données de modulation. Cela s’explique par la difficulté pour un bâtiment déjà globalement performant d’envisager de telles économies d’énergies. </a:t>
            </a:r>
          </a:p>
        </p:txBody>
      </p:sp>
      <p:pic>
        <p:nvPicPr>
          <p:cNvPr id="10" name="Graphique 9" descr="Ampoule et engrenage">
            <a:extLst>
              <a:ext uri="{FF2B5EF4-FFF2-40B4-BE49-F238E27FC236}">
                <a16:creationId xmlns:a16="http://schemas.microsoft.com/office/drawing/2014/main" id="{4BC05DCB-39E0-44B6-AF2C-7AC110C933D2}"/>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1314426" y="4355046"/>
            <a:ext cx="394779" cy="394779"/>
          </a:xfrm>
          <a:prstGeom prst="rect">
            <a:avLst/>
          </a:prstGeom>
        </p:spPr>
      </p:pic>
      <p:sp>
        <p:nvSpPr>
          <p:cNvPr id="3" name="Espace réservé du numéro de diapositive 2">
            <a:extLst>
              <a:ext uri="{FF2B5EF4-FFF2-40B4-BE49-F238E27FC236}">
                <a16:creationId xmlns:a16="http://schemas.microsoft.com/office/drawing/2014/main" id="{CB030BE7-C8E7-4027-BB7F-9E80167A4A50}"/>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fr-FR" smtClean="0"/>
              <a:t>5</a:t>
            </a:fld>
            <a:endParaRPr lang="fr-FR"/>
          </a:p>
        </p:txBody>
      </p:sp>
      <p:sp>
        <p:nvSpPr>
          <p:cNvPr id="15" name="Flèche : pentagone 14">
            <a:extLst>
              <a:ext uri="{FF2B5EF4-FFF2-40B4-BE49-F238E27FC236}">
                <a16:creationId xmlns:a16="http://schemas.microsoft.com/office/drawing/2014/main" id="{D6A800B2-504C-425B-A429-8FDF9FD3C181}"/>
              </a:ext>
            </a:extLst>
          </p:cNvPr>
          <p:cNvSpPr/>
          <p:nvPr/>
        </p:nvSpPr>
        <p:spPr>
          <a:xfrm>
            <a:off x="1389641" y="1774555"/>
            <a:ext cx="2983230" cy="972272"/>
          </a:xfrm>
          <a:prstGeom prst="homePlate">
            <a:avLst/>
          </a:prstGeom>
          <a:solidFill>
            <a:srgbClr val="6A88B2"/>
          </a:solidFill>
          <a:ln>
            <a:solidFill>
              <a:srgbClr val="6A88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latin typeface="Fira Sans" panose="020B0503050000020004" pitchFamily="34" charset="0"/>
              </a:rPr>
              <a:t>En valeurs relatives </a:t>
            </a:r>
          </a:p>
          <a:p>
            <a:r>
              <a:rPr lang="fr-FR" sz="1200" dirty="0">
                <a:latin typeface="Fira Sans" panose="020B0503050000020004" pitchFamily="34" charset="0"/>
              </a:rPr>
              <a:t>par rapport à une consommation énergétique de référence</a:t>
            </a:r>
            <a:endParaRPr lang="en-US" sz="1200" b="1" dirty="0">
              <a:latin typeface="Fira Sans" panose="020B0503050000020004" pitchFamily="34" charset="0"/>
            </a:endParaRPr>
          </a:p>
        </p:txBody>
      </p:sp>
      <p:sp>
        <p:nvSpPr>
          <p:cNvPr id="16" name="Flèche : pentagone 15">
            <a:extLst>
              <a:ext uri="{FF2B5EF4-FFF2-40B4-BE49-F238E27FC236}">
                <a16:creationId xmlns:a16="http://schemas.microsoft.com/office/drawing/2014/main" id="{0B21919B-C689-40CE-92FB-82DADB01EB08}"/>
              </a:ext>
            </a:extLst>
          </p:cNvPr>
          <p:cNvSpPr/>
          <p:nvPr/>
        </p:nvSpPr>
        <p:spPr>
          <a:xfrm>
            <a:off x="1391164" y="2946908"/>
            <a:ext cx="2983230" cy="972272"/>
          </a:xfrm>
          <a:prstGeom prst="homePlate">
            <a:avLst/>
          </a:prstGeom>
          <a:solidFill>
            <a:srgbClr val="C8D2E1"/>
          </a:solidFill>
          <a:ln>
            <a:solidFill>
              <a:srgbClr val="6A88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a:latin typeface="Fira Sans" panose="020B0503050000020004" pitchFamily="34" charset="0"/>
              </a:rPr>
              <a:t>En valeurs absolues </a:t>
            </a:r>
          </a:p>
          <a:p>
            <a:r>
              <a:rPr lang="fr-FR" sz="1200" dirty="0">
                <a:latin typeface="Fira Sans" panose="020B0503050000020004" pitchFamily="34" charset="0"/>
              </a:rPr>
              <a:t>En fonction de la consommation énergétique des bâtiments nouveaux de la même catégorie </a:t>
            </a:r>
          </a:p>
          <a:p>
            <a:r>
              <a:rPr lang="fr-FR" sz="1200" dirty="0">
                <a:latin typeface="Fira Sans" panose="020B0503050000020004" pitchFamily="34" charset="0"/>
              </a:rPr>
              <a:t>(déterminé par arrêté)</a:t>
            </a:r>
            <a:endParaRPr lang="en-US" sz="1200" b="1" dirty="0">
              <a:latin typeface="Fira Sans" panose="020B0503050000020004" pitchFamily="34" charset="0"/>
            </a:endParaRPr>
          </a:p>
        </p:txBody>
      </p:sp>
      <p:pic>
        <p:nvPicPr>
          <p:cNvPr id="5" name="Graphique 4" descr="École contour">
            <a:extLst>
              <a:ext uri="{FF2B5EF4-FFF2-40B4-BE49-F238E27FC236}">
                <a16:creationId xmlns:a16="http://schemas.microsoft.com/office/drawing/2014/main" id="{FC443322-B399-4D53-A86A-E9CBB848A4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363139" y="2673795"/>
            <a:ext cx="1173557" cy="1173557"/>
          </a:xfrm>
          <a:prstGeom prst="rect">
            <a:avLst/>
          </a:prstGeom>
        </p:spPr>
      </p:pic>
      <p:pic>
        <p:nvPicPr>
          <p:cNvPr id="11" name="Graphique 10" descr="Éclair avec un remplissage uni">
            <a:extLst>
              <a:ext uri="{FF2B5EF4-FFF2-40B4-BE49-F238E27FC236}">
                <a16:creationId xmlns:a16="http://schemas.microsoft.com/office/drawing/2014/main" id="{D8833948-5AA1-484F-BDF4-65F11E90D302}"/>
              </a:ext>
            </a:extLst>
          </p:cNvPr>
          <p:cNvPicPr>
            <a:picLocks noChangeAspect="1"/>
          </p:cNvPicPr>
          <p:nvPr/>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5652835" y="3068178"/>
            <a:ext cx="613841" cy="613841"/>
          </a:xfrm>
          <a:prstGeom prst="rect">
            <a:avLst/>
          </a:prstGeom>
        </p:spPr>
      </p:pic>
      <p:sp>
        <p:nvSpPr>
          <p:cNvPr id="12" name="ZoneTexte 11">
            <a:extLst>
              <a:ext uri="{FF2B5EF4-FFF2-40B4-BE49-F238E27FC236}">
                <a16:creationId xmlns:a16="http://schemas.microsoft.com/office/drawing/2014/main" id="{15463BD7-A0E8-4778-8EF1-0AE2CAA95D36}"/>
              </a:ext>
            </a:extLst>
          </p:cNvPr>
          <p:cNvSpPr txBox="1"/>
          <p:nvPr/>
        </p:nvSpPr>
        <p:spPr>
          <a:xfrm>
            <a:off x="4264819" y="2612669"/>
            <a:ext cx="4352454" cy="461665"/>
          </a:xfrm>
          <a:prstGeom prst="rect">
            <a:avLst/>
          </a:prstGeom>
          <a:noFill/>
        </p:spPr>
        <p:txBody>
          <a:bodyPr wrap="square" rtlCol="0">
            <a:spAutoFit/>
          </a:bodyPr>
          <a:lstStyle/>
          <a:p>
            <a:r>
              <a:rPr lang="fr-FR" sz="1200" dirty="0">
                <a:solidFill>
                  <a:srgbClr val="C40056"/>
                </a:solidFill>
              </a:rPr>
              <a:t>       Entre                  2030                 2040               2050</a:t>
            </a:r>
          </a:p>
          <a:p>
            <a:r>
              <a:rPr lang="fr-FR" sz="1200" dirty="0">
                <a:solidFill>
                  <a:srgbClr val="C40056"/>
                </a:solidFill>
              </a:rPr>
              <a:t>  2010 et 2019</a:t>
            </a:r>
            <a:endParaRPr lang="en-US" sz="1200" dirty="0">
              <a:solidFill>
                <a:srgbClr val="C40056"/>
              </a:solidFill>
            </a:endParaRPr>
          </a:p>
        </p:txBody>
      </p:sp>
      <p:pic>
        <p:nvPicPr>
          <p:cNvPr id="17" name="Graphique 16" descr="École contour">
            <a:extLst>
              <a:ext uri="{FF2B5EF4-FFF2-40B4-BE49-F238E27FC236}">
                <a16:creationId xmlns:a16="http://schemas.microsoft.com/office/drawing/2014/main" id="{624DFAAE-33C2-4434-A5FF-3FE38779DD8B}"/>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559133" y="2802901"/>
            <a:ext cx="1007435" cy="1007435"/>
          </a:xfrm>
          <a:prstGeom prst="rect">
            <a:avLst/>
          </a:prstGeom>
        </p:spPr>
      </p:pic>
      <p:pic>
        <p:nvPicPr>
          <p:cNvPr id="18" name="Graphique 17" descr="Éclair avec un remplissage uni">
            <a:extLst>
              <a:ext uri="{FF2B5EF4-FFF2-40B4-BE49-F238E27FC236}">
                <a16:creationId xmlns:a16="http://schemas.microsoft.com/office/drawing/2014/main" id="{38ACA5CA-004D-4B8A-AFE9-A88E4F4AA413}"/>
              </a:ext>
            </a:extLst>
          </p:cNvPr>
          <p:cNvPicPr>
            <a:picLocks noChangeAspect="1"/>
          </p:cNvPicPr>
          <p:nvPr/>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7859025" y="3237880"/>
            <a:ext cx="236450" cy="342068"/>
          </a:xfrm>
          <a:prstGeom prst="rect">
            <a:avLst/>
          </a:prstGeom>
        </p:spPr>
      </p:pic>
      <p:pic>
        <p:nvPicPr>
          <p:cNvPr id="19" name="Graphique 18" descr="Éclair avec un remplissage uni">
            <a:extLst>
              <a:ext uri="{FF2B5EF4-FFF2-40B4-BE49-F238E27FC236}">
                <a16:creationId xmlns:a16="http://schemas.microsoft.com/office/drawing/2014/main" id="{51DEFB0A-837B-4AC4-AAE1-AEC19AE04C3F}"/>
              </a:ext>
            </a:extLst>
          </p:cNvPr>
          <p:cNvPicPr>
            <a:picLocks noChangeAspect="1"/>
          </p:cNvPicPr>
          <p:nvPr/>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6820391" y="3111207"/>
            <a:ext cx="484918" cy="484918"/>
          </a:xfrm>
          <a:prstGeom prst="rect">
            <a:avLst/>
          </a:prstGeom>
        </p:spPr>
      </p:pic>
      <p:pic>
        <p:nvPicPr>
          <p:cNvPr id="24" name="Graphique 23" descr="Sphères de Harvey 100% avec un remplissage uni">
            <a:extLst>
              <a:ext uri="{FF2B5EF4-FFF2-40B4-BE49-F238E27FC236}">
                <a16:creationId xmlns:a16="http://schemas.microsoft.com/office/drawing/2014/main" id="{D288CBED-E57B-4F97-9AEA-BFFA2444683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388514" y="1774555"/>
            <a:ext cx="914400" cy="914400"/>
          </a:xfrm>
          <a:prstGeom prst="rect">
            <a:avLst/>
          </a:prstGeom>
        </p:spPr>
      </p:pic>
      <p:pic>
        <p:nvPicPr>
          <p:cNvPr id="26" name="Graphique 25" descr="Sphères de Harvey 40% avec un remplissage uni">
            <a:extLst>
              <a:ext uri="{FF2B5EF4-FFF2-40B4-BE49-F238E27FC236}">
                <a16:creationId xmlns:a16="http://schemas.microsoft.com/office/drawing/2014/main" id="{AE2C4576-9F46-4478-971D-2E95C91FC14F}"/>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7504677" y="1759395"/>
            <a:ext cx="914400" cy="914400"/>
          </a:xfrm>
          <a:prstGeom prst="rect">
            <a:avLst/>
          </a:prstGeom>
        </p:spPr>
      </p:pic>
      <p:pic>
        <p:nvPicPr>
          <p:cNvPr id="28" name="Graphique 27" descr="Sphères de Harvey 50% avec un remplissage uni">
            <a:extLst>
              <a:ext uri="{FF2B5EF4-FFF2-40B4-BE49-F238E27FC236}">
                <a16:creationId xmlns:a16="http://schemas.microsoft.com/office/drawing/2014/main" id="{8C0C0840-7C08-42CE-B430-681CD69B113D}"/>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6579729" y="1774555"/>
            <a:ext cx="914400" cy="914400"/>
          </a:xfrm>
          <a:prstGeom prst="rect">
            <a:avLst/>
          </a:prstGeom>
        </p:spPr>
      </p:pic>
      <p:pic>
        <p:nvPicPr>
          <p:cNvPr id="30" name="Graphique 29" descr="Sphères de Harvey 60% avec un remplissage uni">
            <a:extLst>
              <a:ext uri="{FF2B5EF4-FFF2-40B4-BE49-F238E27FC236}">
                <a16:creationId xmlns:a16="http://schemas.microsoft.com/office/drawing/2014/main" id="{ED12F54D-A8A6-4687-9F17-85DA088E68EA}"/>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5439017" y="1776235"/>
            <a:ext cx="914400" cy="914400"/>
          </a:xfrm>
          <a:prstGeom prst="rect">
            <a:avLst/>
          </a:prstGeom>
        </p:spPr>
      </p:pic>
      <p:sp>
        <p:nvSpPr>
          <p:cNvPr id="31" name="ZoneTexte 30">
            <a:extLst>
              <a:ext uri="{FF2B5EF4-FFF2-40B4-BE49-F238E27FC236}">
                <a16:creationId xmlns:a16="http://schemas.microsoft.com/office/drawing/2014/main" id="{A6D3A1F7-B568-44FF-862E-07BDA4ACF6AE}"/>
              </a:ext>
            </a:extLst>
          </p:cNvPr>
          <p:cNvSpPr txBox="1"/>
          <p:nvPr/>
        </p:nvSpPr>
        <p:spPr>
          <a:xfrm>
            <a:off x="4524431" y="2090544"/>
            <a:ext cx="642026" cy="338554"/>
          </a:xfrm>
          <a:prstGeom prst="rect">
            <a:avLst/>
          </a:prstGeom>
          <a:noFill/>
        </p:spPr>
        <p:txBody>
          <a:bodyPr wrap="square" rtlCol="0">
            <a:spAutoFit/>
          </a:bodyPr>
          <a:lstStyle/>
          <a:p>
            <a:r>
              <a:rPr lang="fr-FR" sz="800" dirty="0">
                <a:solidFill>
                  <a:schemeClr val="bg1"/>
                </a:solidFill>
              </a:rPr>
              <a:t>Valeur de référence</a:t>
            </a:r>
            <a:endParaRPr lang="en-US" sz="800" dirty="0">
              <a:solidFill>
                <a:schemeClr val="bg1"/>
              </a:solidFill>
            </a:endParaRPr>
          </a:p>
        </p:txBody>
      </p:sp>
      <p:sp>
        <p:nvSpPr>
          <p:cNvPr id="32" name="ZoneTexte 31">
            <a:extLst>
              <a:ext uri="{FF2B5EF4-FFF2-40B4-BE49-F238E27FC236}">
                <a16:creationId xmlns:a16="http://schemas.microsoft.com/office/drawing/2014/main" id="{DB58E5BB-2E24-4139-BDC1-DB973634A2BD}"/>
              </a:ext>
            </a:extLst>
          </p:cNvPr>
          <p:cNvSpPr txBox="1"/>
          <p:nvPr/>
        </p:nvSpPr>
        <p:spPr>
          <a:xfrm>
            <a:off x="5847494" y="2152099"/>
            <a:ext cx="642026" cy="215444"/>
          </a:xfrm>
          <a:prstGeom prst="rect">
            <a:avLst/>
          </a:prstGeom>
          <a:noFill/>
        </p:spPr>
        <p:txBody>
          <a:bodyPr wrap="square" rtlCol="0">
            <a:spAutoFit/>
          </a:bodyPr>
          <a:lstStyle/>
          <a:p>
            <a:r>
              <a:rPr lang="fr-FR" sz="800" dirty="0">
                <a:solidFill>
                  <a:schemeClr val="bg1"/>
                </a:solidFill>
              </a:rPr>
              <a:t>- 40 %</a:t>
            </a:r>
            <a:endParaRPr lang="en-US" sz="800" dirty="0">
              <a:solidFill>
                <a:schemeClr val="bg1"/>
              </a:solidFill>
            </a:endParaRPr>
          </a:p>
        </p:txBody>
      </p:sp>
      <p:sp>
        <p:nvSpPr>
          <p:cNvPr id="33" name="ZoneTexte 32">
            <a:extLst>
              <a:ext uri="{FF2B5EF4-FFF2-40B4-BE49-F238E27FC236}">
                <a16:creationId xmlns:a16="http://schemas.microsoft.com/office/drawing/2014/main" id="{04CA2C4F-E289-4BA8-819A-98B4E120CA0D}"/>
              </a:ext>
            </a:extLst>
          </p:cNvPr>
          <p:cNvSpPr txBox="1"/>
          <p:nvPr/>
        </p:nvSpPr>
        <p:spPr>
          <a:xfrm>
            <a:off x="7961877" y="2108873"/>
            <a:ext cx="642026" cy="215444"/>
          </a:xfrm>
          <a:prstGeom prst="rect">
            <a:avLst/>
          </a:prstGeom>
          <a:noFill/>
        </p:spPr>
        <p:txBody>
          <a:bodyPr wrap="square" rtlCol="0">
            <a:spAutoFit/>
          </a:bodyPr>
          <a:lstStyle/>
          <a:p>
            <a:r>
              <a:rPr lang="fr-FR" sz="800" dirty="0">
                <a:solidFill>
                  <a:schemeClr val="bg1"/>
                </a:solidFill>
              </a:rPr>
              <a:t>- 60 %</a:t>
            </a:r>
            <a:endParaRPr lang="en-US" sz="800" dirty="0">
              <a:solidFill>
                <a:schemeClr val="bg1"/>
              </a:solidFill>
            </a:endParaRPr>
          </a:p>
        </p:txBody>
      </p:sp>
      <p:sp>
        <p:nvSpPr>
          <p:cNvPr id="34" name="ZoneTexte 33">
            <a:extLst>
              <a:ext uri="{FF2B5EF4-FFF2-40B4-BE49-F238E27FC236}">
                <a16:creationId xmlns:a16="http://schemas.microsoft.com/office/drawing/2014/main" id="{5A6E8B1F-8E34-497B-BB55-307D6C8C7FF4}"/>
              </a:ext>
            </a:extLst>
          </p:cNvPr>
          <p:cNvSpPr txBox="1"/>
          <p:nvPr/>
        </p:nvSpPr>
        <p:spPr>
          <a:xfrm>
            <a:off x="6989497" y="2130871"/>
            <a:ext cx="642026" cy="215444"/>
          </a:xfrm>
          <a:prstGeom prst="rect">
            <a:avLst/>
          </a:prstGeom>
          <a:noFill/>
        </p:spPr>
        <p:txBody>
          <a:bodyPr wrap="square" rtlCol="0">
            <a:spAutoFit/>
          </a:bodyPr>
          <a:lstStyle/>
          <a:p>
            <a:r>
              <a:rPr lang="fr-FR" sz="800" dirty="0">
                <a:solidFill>
                  <a:schemeClr val="bg1"/>
                </a:solidFill>
              </a:rPr>
              <a:t>- 50 %</a:t>
            </a:r>
            <a:endParaRPr lang="en-US" sz="800" dirty="0">
              <a:solidFill>
                <a:schemeClr val="bg1"/>
              </a:solidFill>
            </a:endParaRPr>
          </a:p>
        </p:txBody>
      </p:sp>
      <p:sp>
        <p:nvSpPr>
          <p:cNvPr id="35" name="ZoneTexte 34">
            <a:extLst>
              <a:ext uri="{FF2B5EF4-FFF2-40B4-BE49-F238E27FC236}">
                <a16:creationId xmlns:a16="http://schemas.microsoft.com/office/drawing/2014/main" id="{8ACF8BF3-7C95-47D0-A8BD-5C04A16B0DFB}"/>
              </a:ext>
            </a:extLst>
          </p:cNvPr>
          <p:cNvSpPr txBox="1"/>
          <p:nvPr/>
        </p:nvSpPr>
        <p:spPr>
          <a:xfrm>
            <a:off x="4342579" y="3768988"/>
            <a:ext cx="4274694" cy="276999"/>
          </a:xfrm>
          <a:prstGeom prst="rect">
            <a:avLst/>
          </a:prstGeom>
          <a:noFill/>
        </p:spPr>
        <p:txBody>
          <a:bodyPr wrap="square" rtlCol="0">
            <a:spAutoFit/>
          </a:bodyPr>
          <a:lstStyle/>
          <a:p>
            <a:r>
              <a:rPr lang="fr-FR" sz="1200" dirty="0">
                <a:solidFill>
                  <a:srgbClr val="6A88B2"/>
                </a:solidFill>
                <a:latin typeface="Fira Sans" panose="020B0503050000020004" pitchFamily="34" charset="0"/>
              </a:rPr>
              <a:t>  Equivalent           RT 2012               RE 2020         RE 2030 </a:t>
            </a:r>
            <a:endParaRPr lang="en-US" sz="1200" dirty="0">
              <a:solidFill>
                <a:srgbClr val="6A88B2"/>
              </a:solidFill>
              <a:latin typeface="Fira Sans" panose="020B0503050000020004" pitchFamily="34" charset="0"/>
            </a:endParaRPr>
          </a:p>
        </p:txBody>
      </p:sp>
      <p:sp>
        <p:nvSpPr>
          <p:cNvPr id="27" name="ZoneTexte 26">
            <a:extLst>
              <a:ext uri="{FF2B5EF4-FFF2-40B4-BE49-F238E27FC236}">
                <a16:creationId xmlns:a16="http://schemas.microsoft.com/office/drawing/2014/main" id="{4BD4649C-7811-4298-9519-BC5662EB5AC7}"/>
              </a:ext>
            </a:extLst>
          </p:cNvPr>
          <p:cNvSpPr txBox="1"/>
          <p:nvPr/>
        </p:nvSpPr>
        <p:spPr>
          <a:xfrm>
            <a:off x="1383030" y="1251336"/>
            <a:ext cx="7367370" cy="523220"/>
          </a:xfrm>
          <a:prstGeom prst="rect">
            <a:avLst/>
          </a:prstGeom>
          <a:noFill/>
        </p:spPr>
        <p:txBody>
          <a:bodyPr wrap="square">
            <a:spAutoFit/>
          </a:bodyPr>
          <a:lstStyle/>
          <a:p>
            <a:pPr algn="l">
              <a:spcAft>
                <a:spcPts val="750"/>
              </a:spcAft>
            </a:pPr>
            <a:r>
              <a:rPr lang="fr-FR" sz="1400" dirty="0">
                <a:effectLst/>
                <a:latin typeface="Fira Sans" panose="020B0503050000020004" pitchFamily="34" charset="0"/>
                <a:ea typeface="Times New Roman" panose="02020603050405020304" pitchFamily="18" charset="0"/>
                <a:cs typeface="Calibri" panose="020F0502020204030204" pitchFamily="34" charset="0"/>
              </a:rPr>
              <a:t>Les objectifs sont progressifs. Ils peuvent être atteints suivant deux modalités alternatives.</a:t>
            </a:r>
            <a:endParaRPr lang="en-US" sz="1400" dirty="0">
              <a:effectLst/>
              <a:latin typeface="Fira Sans" panose="020B05030500000200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90087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481CB5F-2032-44DE-9A20-9560F8C7F017}"/>
              </a:ext>
            </a:extLst>
          </p:cNvPr>
          <p:cNvSpPr>
            <a:spLocks noGrp="1"/>
          </p:cNvSpPr>
          <p:nvPr>
            <p:ph type="title"/>
          </p:nvPr>
        </p:nvSpPr>
        <p:spPr/>
        <p:txBody>
          <a:bodyPr/>
          <a:lstStyle/>
          <a:p>
            <a:r>
              <a:rPr lang="fr-FR" dirty="0">
                <a:solidFill>
                  <a:schemeClr val="bg1"/>
                </a:solidFill>
                <a:latin typeface="Barlow" panose="020B0604020202020204" charset="0"/>
              </a:rPr>
              <a:t>Quelles responsabilités ?</a:t>
            </a:r>
          </a:p>
        </p:txBody>
      </p:sp>
      <p:sp>
        <p:nvSpPr>
          <p:cNvPr id="2" name="Espace réservé du numéro de diapositive 1">
            <a:extLst>
              <a:ext uri="{FF2B5EF4-FFF2-40B4-BE49-F238E27FC236}">
                <a16:creationId xmlns:a16="http://schemas.microsoft.com/office/drawing/2014/main" id="{E30FEE74-D98D-4E4C-B6A8-4DA89D2A57E7}"/>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fr-FR" smtClean="0"/>
              <a:t>6</a:t>
            </a:fld>
            <a:endParaRPr lang="fr-FR"/>
          </a:p>
        </p:txBody>
      </p:sp>
      <p:sp>
        <p:nvSpPr>
          <p:cNvPr id="4" name="Rectangle 3">
            <a:extLst>
              <a:ext uri="{FF2B5EF4-FFF2-40B4-BE49-F238E27FC236}">
                <a16:creationId xmlns:a16="http://schemas.microsoft.com/office/drawing/2014/main" id="{C2394748-D78A-4765-9DE8-8592BC141824}"/>
              </a:ext>
            </a:extLst>
          </p:cNvPr>
          <p:cNvSpPr/>
          <p:nvPr/>
        </p:nvSpPr>
        <p:spPr>
          <a:xfrm>
            <a:off x="1239743" y="1908815"/>
            <a:ext cx="7473304" cy="2477601"/>
          </a:xfrm>
          <a:prstGeom prst="rect">
            <a:avLst/>
          </a:prstGeom>
        </p:spPr>
        <p:txBody>
          <a:bodyPr wrap="square">
            <a:spAutoFit/>
          </a:bodyPr>
          <a:lstStyle/>
          <a:p>
            <a:pPr>
              <a:spcAft>
                <a:spcPts val="600"/>
              </a:spcAft>
            </a:pPr>
            <a:endParaRPr lang="fr-FR" dirty="0">
              <a:latin typeface="Calibri" panose="020F0502020204030204" pitchFamily="34" charset="0"/>
            </a:endParaRPr>
          </a:p>
          <a:p>
            <a:pPr marL="352425" indent="-285750" algn="just">
              <a:spcAft>
                <a:spcPts val="600"/>
              </a:spcAft>
              <a:buClr>
                <a:srgbClr val="C40056"/>
              </a:buClr>
              <a:buSzPct val="120000"/>
              <a:buFont typeface="Arial" panose="020B0604020202020204" pitchFamily="34" charset="0"/>
              <a:buChar char="•"/>
            </a:pPr>
            <a:r>
              <a:rPr lang="fr-FR" b="1" dirty="0">
                <a:latin typeface="Barlow" panose="020B0604020202020204" charset="0"/>
              </a:rPr>
              <a:t>Les propriétaires / exploitants </a:t>
            </a:r>
            <a:r>
              <a:rPr lang="fr-FR" dirty="0">
                <a:latin typeface="Barlow" panose="020B0604020202020204" charset="0"/>
              </a:rPr>
              <a:t>sont soumis à l'obligation pour les actions qui relèvent de leurs responsabilités (cf. dispositions contractuelles des baux et autres conventions immobilières). </a:t>
            </a:r>
          </a:p>
          <a:p>
            <a:pPr marL="352425" indent="-285750" algn="just">
              <a:spcAft>
                <a:spcPts val="600"/>
              </a:spcAft>
              <a:buClr>
                <a:srgbClr val="C40056"/>
              </a:buClr>
              <a:buSzPct val="120000"/>
              <a:buFont typeface="Arial" panose="020B0604020202020204" pitchFamily="34" charset="0"/>
              <a:buChar char="•"/>
            </a:pPr>
            <a:r>
              <a:rPr lang="fr-FR" dirty="0">
                <a:latin typeface="Barlow" panose="020B0604020202020204" charset="0"/>
              </a:rPr>
              <a:t>Les propriétaires et les exploitants se communiquent mutuellement les consommations annuelles énergétiques réelles de l’ensemble des équipements et des systèmes dont ils assurent respectivement l’exploitation.</a:t>
            </a:r>
          </a:p>
          <a:p>
            <a:pPr marL="352425" indent="-285750" algn="just">
              <a:spcAft>
                <a:spcPts val="600"/>
              </a:spcAft>
              <a:buClr>
                <a:srgbClr val="C40056"/>
              </a:buClr>
              <a:buSzPct val="120000"/>
              <a:buFont typeface="Arial" panose="020B0604020202020204" pitchFamily="34" charset="0"/>
              <a:buChar char="•"/>
            </a:pPr>
            <a:r>
              <a:rPr lang="fr-FR" dirty="0">
                <a:latin typeface="Barlow" panose="020B0604020202020204" charset="0"/>
              </a:rPr>
              <a:t>Possibilité à terme de déléguer la transmission des consommations d’énergie à un prestataire ou, aux gestionnaires de réseau de distribution d’énergie (sous réserve de leur capacité technique)</a:t>
            </a:r>
          </a:p>
        </p:txBody>
      </p:sp>
      <p:sp>
        <p:nvSpPr>
          <p:cNvPr id="5" name="Rectangle : coins arrondis 4">
            <a:extLst>
              <a:ext uri="{FF2B5EF4-FFF2-40B4-BE49-F238E27FC236}">
                <a16:creationId xmlns:a16="http://schemas.microsoft.com/office/drawing/2014/main" id="{2655E10B-37B2-4AF3-B384-5086258DBA50}"/>
              </a:ext>
            </a:extLst>
          </p:cNvPr>
          <p:cNvSpPr/>
          <p:nvPr/>
        </p:nvSpPr>
        <p:spPr>
          <a:xfrm>
            <a:off x="1509602" y="1284778"/>
            <a:ext cx="7272251" cy="748871"/>
          </a:xfrm>
          <a:prstGeom prst="roundRect">
            <a:avLst/>
          </a:prstGeom>
          <a:ln>
            <a:solidFill>
              <a:srgbClr val="C40056"/>
            </a:solidFill>
          </a:ln>
        </p:spPr>
        <p:style>
          <a:lnRef idx="2">
            <a:schemeClr val="accent1"/>
          </a:lnRef>
          <a:fillRef idx="1">
            <a:schemeClr val="lt1"/>
          </a:fillRef>
          <a:effectRef idx="0">
            <a:schemeClr val="accent1"/>
          </a:effectRef>
          <a:fontRef idx="minor">
            <a:schemeClr val="dk1"/>
          </a:fontRef>
        </p:style>
        <p:txBody>
          <a:bodyPr rtlCol="0" anchor="ctr"/>
          <a:lstStyle/>
          <a:p>
            <a:r>
              <a:rPr lang="fr-FR">
                <a:solidFill>
                  <a:schemeClr val="tx1"/>
                </a:solidFill>
                <a:latin typeface="Barlow" panose="020B0604020202020204" charset="0"/>
              </a:rPr>
              <a:t>Les </a:t>
            </a:r>
            <a:r>
              <a:rPr lang="fr-FR" b="1">
                <a:solidFill>
                  <a:schemeClr val="tx1"/>
                </a:solidFill>
                <a:latin typeface="Barlow" panose="020B0604020202020204" charset="0"/>
              </a:rPr>
              <a:t>obligations d’actions de réduction</a:t>
            </a:r>
            <a:r>
              <a:rPr lang="fr-FR">
                <a:solidFill>
                  <a:schemeClr val="tx1"/>
                </a:solidFill>
                <a:latin typeface="Barlow" panose="020B0604020202020204" charset="0"/>
              </a:rPr>
              <a:t> des consommations d’énergies concernent autant les </a:t>
            </a:r>
            <a:r>
              <a:rPr lang="fr-FR" b="1">
                <a:solidFill>
                  <a:schemeClr val="tx1"/>
                </a:solidFill>
                <a:latin typeface="Barlow" panose="020B0604020202020204" charset="0"/>
              </a:rPr>
              <a:t>propriétaires</a:t>
            </a:r>
            <a:r>
              <a:rPr lang="fr-FR">
                <a:solidFill>
                  <a:schemeClr val="tx1"/>
                </a:solidFill>
                <a:latin typeface="Barlow" panose="020B0604020202020204" charset="0"/>
              </a:rPr>
              <a:t> que les </a:t>
            </a:r>
            <a:r>
              <a:rPr lang="fr-FR" b="1">
                <a:solidFill>
                  <a:schemeClr val="tx1"/>
                </a:solidFill>
                <a:latin typeface="Barlow" panose="020B0604020202020204" charset="0"/>
              </a:rPr>
              <a:t>exploitants </a:t>
            </a:r>
            <a:r>
              <a:rPr lang="fr-FR">
                <a:solidFill>
                  <a:schemeClr val="tx1"/>
                </a:solidFill>
                <a:latin typeface="Barlow" panose="020B0604020202020204" charset="0"/>
              </a:rPr>
              <a:t>des bâtiments ou parties de bâtiment assujettis.</a:t>
            </a:r>
          </a:p>
        </p:txBody>
      </p:sp>
    </p:spTree>
    <p:extLst>
      <p:ext uri="{BB962C8B-B14F-4D97-AF65-F5344CB8AC3E}">
        <p14:creationId xmlns:p14="http://schemas.microsoft.com/office/powerpoint/2010/main" val="1557320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9"/>
          <p:cNvSpPr txBox="1">
            <a:spLocks noGrp="1"/>
          </p:cNvSpPr>
          <p:nvPr>
            <p:ph type="title"/>
          </p:nvPr>
        </p:nvSpPr>
        <p:spPr>
          <a:xfrm>
            <a:off x="1182200" y="393475"/>
            <a:ext cx="6739500" cy="806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Quels leviers d’actions ?</a:t>
            </a:r>
            <a:endParaRPr dirty="0"/>
          </a:p>
        </p:txBody>
      </p:sp>
      <p:sp>
        <p:nvSpPr>
          <p:cNvPr id="129" name="Google Shape;129;p19"/>
          <p:cNvSpPr txBox="1">
            <a:spLocks noGrp="1"/>
          </p:cNvSpPr>
          <p:nvPr>
            <p:ph type="body" idx="1"/>
          </p:nvPr>
        </p:nvSpPr>
        <p:spPr>
          <a:xfrm>
            <a:off x="1281325" y="1102500"/>
            <a:ext cx="6680475" cy="4255768"/>
          </a:xfrm>
          <a:prstGeom prst="rect">
            <a:avLst/>
          </a:prstGeom>
        </p:spPr>
        <p:txBody>
          <a:bodyPr spcFirstLastPara="1" wrap="square" lIns="91425" tIns="91425" rIns="91425" bIns="91425" anchor="t" anchorCtr="0">
            <a:noAutofit/>
          </a:bodyPr>
          <a:lstStyle/>
          <a:p>
            <a:pPr marL="63500" indent="0">
              <a:buNone/>
            </a:pPr>
            <a:r>
              <a:rPr lang="fr-FR" sz="1400" dirty="0">
                <a:latin typeface="Fira Sans" panose="020B0503050000020004" pitchFamily="34" charset="0"/>
              </a:rPr>
              <a:t>La consommation énergétique d’un bâtiment dépend notamment : </a:t>
            </a:r>
          </a:p>
          <a:p>
            <a:pPr marL="63500" indent="0">
              <a:buNone/>
            </a:pPr>
            <a:endParaRPr lang="fr-FR" sz="1200" dirty="0">
              <a:latin typeface="Fira Sans" panose="020B0503050000020004" pitchFamily="34" charset="0"/>
            </a:endParaRPr>
          </a:p>
          <a:p>
            <a:pPr marL="63500" indent="0">
              <a:buNone/>
            </a:pPr>
            <a:endParaRPr lang="fr-FR" sz="1200" dirty="0">
              <a:latin typeface="Fira Sans" panose="020B0503050000020004" pitchFamily="34" charset="0"/>
            </a:endParaRPr>
          </a:p>
          <a:p>
            <a:pPr marL="63500" indent="0">
              <a:buNone/>
            </a:pPr>
            <a:endParaRPr lang="fr-FR" sz="1200" dirty="0">
              <a:latin typeface="Fira Sans" panose="020B0503050000020004" pitchFamily="34" charset="0"/>
            </a:endParaRPr>
          </a:p>
          <a:p>
            <a:pPr marL="63500" indent="0">
              <a:buNone/>
            </a:pPr>
            <a:endParaRPr lang="fr-FR" sz="1200" dirty="0">
              <a:latin typeface="Fira Sans" panose="020B0503050000020004" pitchFamily="34" charset="0"/>
            </a:endParaRPr>
          </a:p>
          <a:p>
            <a:pPr marL="63500" indent="0">
              <a:buNone/>
            </a:pPr>
            <a:endParaRPr lang="fr-FR" sz="1400" b="1" dirty="0">
              <a:latin typeface="Fira Sans" panose="020B0503050000020004" pitchFamily="34" charset="0"/>
            </a:endParaRPr>
          </a:p>
          <a:p>
            <a:pPr marL="63500" indent="0">
              <a:buNone/>
            </a:pPr>
            <a:endParaRPr lang="fr-FR" sz="1400" b="1" dirty="0">
              <a:latin typeface="Fira Sans" panose="020B0503050000020004" pitchFamily="34" charset="0"/>
            </a:endParaRPr>
          </a:p>
          <a:p>
            <a:pPr marL="63500" indent="0">
              <a:buNone/>
            </a:pPr>
            <a:r>
              <a:rPr lang="fr-FR" sz="1400" b="1" dirty="0">
                <a:latin typeface="Fira Sans" panose="020B0503050000020004" pitchFamily="34" charset="0"/>
              </a:rPr>
              <a:t>4 leviers peuvent être actionnés :</a:t>
            </a:r>
          </a:p>
          <a:p>
            <a:pPr marL="285750" indent="-285750" algn="just" rtl="0" fontAlgn="base">
              <a:buClr>
                <a:srgbClr val="C40056"/>
              </a:buClr>
              <a:buFont typeface="Arial" panose="020B0604020202020204" pitchFamily="34" charset="0"/>
              <a:buChar char="•"/>
            </a:pPr>
            <a:r>
              <a:rPr lang="fr-FR" sz="1400" b="0" i="0" u="none" strike="noStrike" dirty="0">
                <a:solidFill>
                  <a:srgbClr val="000000"/>
                </a:solidFill>
                <a:effectLst/>
                <a:latin typeface="Fira Sans" panose="020B0503050000020004" pitchFamily="34" charset="0"/>
              </a:rPr>
              <a:t>Performance énergétique des bâtiments (travailler sur l’enveloppe du bâti)</a:t>
            </a:r>
            <a:r>
              <a:rPr lang="en-US" sz="1400" b="0" i="0" dirty="0">
                <a:solidFill>
                  <a:srgbClr val="000000"/>
                </a:solidFill>
                <a:effectLst/>
                <a:latin typeface="Fira Sans" panose="020B0503050000020004" pitchFamily="34" charset="0"/>
              </a:rPr>
              <a:t>​</a:t>
            </a:r>
          </a:p>
          <a:p>
            <a:pPr marL="285750" indent="-285750" algn="just" rtl="0" fontAlgn="base">
              <a:buClr>
                <a:srgbClr val="C40056"/>
              </a:buClr>
              <a:buFont typeface="Arial" panose="020B0604020202020204" pitchFamily="34" charset="0"/>
              <a:buChar char="•"/>
            </a:pPr>
            <a:r>
              <a:rPr lang="fr-FR" sz="1400" b="0" i="0" u="none" strike="noStrike" dirty="0">
                <a:solidFill>
                  <a:srgbClr val="000000"/>
                </a:solidFill>
                <a:effectLst/>
                <a:latin typeface="Fira Sans" panose="020B0503050000020004" pitchFamily="34" charset="0"/>
              </a:rPr>
              <a:t>Installation d’équipements performants et de dispositifs de contrôle et de gestion active de ces équipements</a:t>
            </a:r>
            <a:r>
              <a:rPr lang="en-US" sz="1400" b="0" i="0" dirty="0">
                <a:solidFill>
                  <a:srgbClr val="000000"/>
                </a:solidFill>
                <a:effectLst/>
                <a:latin typeface="Fira Sans" panose="020B0503050000020004" pitchFamily="34" charset="0"/>
              </a:rPr>
              <a:t>​</a:t>
            </a:r>
          </a:p>
          <a:p>
            <a:pPr marL="285750" indent="-285750" algn="just" rtl="0" fontAlgn="base">
              <a:buClr>
                <a:srgbClr val="C40056"/>
              </a:buClr>
              <a:buFont typeface="Arial" panose="020B0604020202020204" pitchFamily="34" charset="0"/>
              <a:buChar char="•"/>
            </a:pPr>
            <a:r>
              <a:rPr lang="fr-FR" sz="1400" b="0" i="0" u="none" strike="noStrike" dirty="0">
                <a:solidFill>
                  <a:srgbClr val="000000"/>
                </a:solidFill>
                <a:effectLst/>
                <a:latin typeface="Fira Sans" panose="020B0503050000020004" pitchFamily="34" charset="0"/>
              </a:rPr>
              <a:t>Modalités d’exploitation des équipements et du bâtiment</a:t>
            </a:r>
            <a:r>
              <a:rPr lang="en-US" sz="1400" b="0" i="0" dirty="0">
                <a:solidFill>
                  <a:srgbClr val="000000"/>
                </a:solidFill>
                <a:effectLst/>
                <a:latin typeface="Fira Sans" panose="020B0503050000020004" pitchFamily="34" charset="0"/>
              </a:rPr>
              <a:t>​</a:t>
            </a:r>
          </a:p>
          <a:p>
            <a:pPr marL="285750" indent="-285750" algn="just" rtl="0" fontAlgn="base">
              <a:buClr>
                <a:srgbClr val="C40056"/>
              </a:buClr>
              <a:buFont typeface="Arial" panose="020B0604020202020204" pitchFamily="34" charset="0"/>
              <a:buChar char="•"/>
            </a:pPr>
            <a:r>
              <a:rPr lang="fr-FR" sz="1400" b="0" i="0" u="none" strike="noStrike" dirty="0">
                <a:solidFill>
                  <a:srgbClr val="000000"/>
                </a:solidFill>
                <a:effectLst/>
                <a:latin typeface="Fira Sans" panose="020B0503050000020004" pitchFamily="34" charset="0"/>
              </a:rPr>
              <a:t>Adaptation des locaux à un usage économe en énergie et comportement des occupants</a:t>
            </a:r>
            <a:r>
              <a:rPr lang="en-US" sz="1400" b="0" i="0" dirty="0">
                <a:solidFill>
                  <a:srgbClr val="000000"/>
                </a:solidFill>
                <a:effectLst/>
                <a:latin typeface="Fira Sans" panose="020B0503050000020004" pitchFamily="34" charset="0"/>
              </a:rPr>
              <a:t>​</a:t>
            </a:r>
          </a:p>
          <a:p>
            <a:pPr marL="63500" indent="0">
              <a:buNone/>
            </a:pPr>
            <a:endParaRPr sz="1800" dirty="0"/>
          </a:p>
        </p:txBody>
      </p:sp>
      <p:sp>
        <p:nvSpPr>
          <p:cNvPr id="130" name="Google Shape;130;p19"/>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7</a:t>
            </a:fld>
            <a:endParaRPr/>
          </a:p>
        </p:txBody>
      </p:sp>
      <p:pic>
        <p:nvPicPr>
          <p:cNvPr id="2" name="Image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088783" y="1644568"/>
            <a:ext cx="4966434" cy="1552919"/>
          </a:xfrm>
          <a:prstGeom prst="rect">
            <a:avLst/>
          </a:prstGeom>
        </p:spPr>
      </p:pic>
    </p:spTree>
    <p:extLst>
      <p:ext uri="{BB962C8B-B14F-4D97-AF65-F5344CB8AC3E}">
        <p14:creationId xmlns:p14="http://schemas.microsoft.com/office/powerpoint/2010/main" val="490338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BDEAE672-3773-4808-8696-DA4A282ECE91}"/>
              </a:ext>
            </a:extLst>
          </p:cNvPr>
          <p:cNvSpPr>
            <a:spLocks noGrp="1"/>
          </p:cNvSpPr>
          <p:nvPr>
            <p:ph type="title"/>
          </p:nvPr>
        </p:nvSpPr>
        <p:spPr/>
        <p:txBody>
          <a:bodyPr/>
          <a:lstStyle/>
          <a:p>
            <a:r>
              <a:rPr lang="fr-FR" dirty="0">
                <a:solidFill>
                  <a:schemeClr val="bg1"/>
                </a:solidFill>
              </a:rPr>
              <a:t>Quelle modulation ?</a:t>
            </a:r>
          </a:p>
        </p:txBody>
      </p:sp>
      <p:pic>
        <p:nvPicPr>
          <p:cNvPr id="49" name="Image 48">
            <a:extLst>
              <a:ext uri="{FF2B5EF4-FFF2-40B4-BE49-F238E27FC236}">
                <a16:creationId xmlns:a16="http://schemas.microsoft.com/office/drawing/2014/main" id="{D6663658-F648-4348-A770-057E47CFD887}"/>
              </a:ext>
            </a:extLst>
          </p:cNvPr>
          <p:cNvPicPr>
            <a:picLocks noChangeAspect="1"/>
          </p:cNvPicPr>
          <p:nvPr>
            <p:custDataLst>
              <p:tags r:id="rId1"/>
            </p:custDataLst>
          </p:nvPr>
        </p:nvPicPr>
        <p:blipFill>
          <a:blip r:embed="rId11" cstate="email">
            <a:duotone>
              <a:prstClr val="black"/>
              <a:schemeClr val="accent1">
                <a:tint val="45000"/>
                <a:satMod val="400000"/>
              </a:schemeClr>
            </a:duotone>
            <a:extLst>
              <a:ext uri="{28A0092B-C50C-407E-A947-70E740481C1C}">
                <a14:useLocalDpi xmlns:a14="http://schemas.microsoft.com/office/drawing/2010/main"/>
              </a:ext>
            </a:extLst>
          </a:blip>
          <a:stretch>
            <a:fillRect/>
          </a:stretch>
        </p:blipFill>
        <p:spPr>
          <a:xfrm>
            <a:off x="6649260" y="1591671"/>
            <a:ext cx="1272440" cy="1272440"/>
          </a:xfrm>
          <a:prstGeom prst="rect">
            <a:avLst/>
          </a:prstGeom>
        </p:spPr>
      </p:pic>
      <p:pic>
        <p:nvPicPr>
          <p:cNvPr id="50" name="Image 49">
            <a:extLst>
              <a:ext uri="{FF2B5EF4-FFF2-40B4-BE49-F238E27FC236}">
                <a16:creationId xmlns:a16="http://schemas.microsoft.com/office/drawing/2014/main" id="{5F1D7C0B-4C99-4E36-A137-F7A1DF461C03}"/>
              </a:ext>
            </a:extLst>
          </p:cNvPr>
          <p:cNvPicPr>
            <a:picLocks noChangeAspect="1"/>
          </p:cNvPicPr>
          <p:nvPr>
            <p:custDataLst>
              <p:tags r:id="rId2"/>
            </p:custDataLst>
          </p:nvPr>
        </p:nvPicPr>
        <p:blipFill>
          <a:blip r:embed="rId12" cstate="email">
            <a:duotone>
              <a:prstClr val="black"/>
              <a:schemeClr val="accent1">
                <a:tint val="45000"/>
                <a:satMod val="400000"/>
              </a:schemeClr>
            </a:duotone>
            <a:extLst>
              <a:ext uri="{28A0092B-C50C-407E-A947-70E740481C1C}">
                <a14:useLocalDpi xmlns:a14="http://schemas.microsoft.com/office/drawing/2010/main"/>
              </a:ext>
            </a:extLst>
          </a:blip>
          <a:stretch>
            <a:fillRect/>
          </a:stretch>
        </p:blipFill>
        <p:spPr>
          <a:xfrm>
            <a:off x="4091265" y="1503191"/>
            <a:ext cx="1432643" cy="1432643"/>
          </a:xfrm>
          <a:prstGeom prst="rect">
            <a:avLst/>
          </a:prstGeom>
        </p:spPr>
      </p:pic>
      <p:pic>
        <p:nvPicPr>
          <p:cNvPr id="51" name="Image 50">
            <a:extLst>
              <a:ext uri="{FF2B5EF4-FFF2-40B4-BE49-F238E27FC236}">
                <a16:creationId xmlns:a16="http://schemas.microsoft.com/office/drawing/2014/main" id="{40246AB8-2AFC-41B4-9FD5-6E4C72A4E641}"/>
              </a:ext>
            </a:extLst>
          </p:cNvPr>
          <p:cNvPicPr>
            <a:picLocks noChangeAspect="1"/>
          </p:cNvPicPr>
          <p:nvPr>
            <p:custDataLst>
              <p:tags r:id="rId3"/>
            </p:custDataLst>
          </p:nvPr>
        </p:nvPicPr>
        <p:blipFill>
          <a:blip r:embed="rId13" cstate="email">
            <a:duotone>
              <a:prstClr val="black"/>
              <a:schemeClr val="accent1">
                <a:tint val="45000"/>
                <a:satMod val="400000"/>
              </a:schemeClr>
            </a:duotone>
            <a:extLst>
              <a:ext uri="{28A0092B-C50C-407E-A947-70E740481C1C}">
                <a14:useLocalDpi xmlns:a14="http://schemas.microsoft.com/office/drawing/2010/main"/>
              </a:ext>
            </a:extLst>
          </a:blip>
          <a:stretch>
            <a:fillRect/>
          </a:stretch>
        </p:blipFill>
        <p:spPr>
          <a:xfrm>
            <a:off x="1629908" y="1570922"/>
            <a:ext cx="1297181" cy="1297181"/>
          </a:xfrm>
          <a:prstGeom prst="rect">
            <a:avLst/>
          </a:prstGeom>
        </p:spPr>
      </p:pic>
      <p:sp>
        <p:nvSpPr>
          <p:cNvPr id="52" name="Rectangle 51">
            <a:extLst>
              <a:ext uri="{FF2B5EF4-FFF2-40B4-BE49-F238E27FC236}">
                <a16:creationId xmlns:a16="http://schemas.microsoft.com/office/drawing/2014/main" id="{73841FB2-AC10-4295-B52F-EE7083B3A182}"/>
              </a:ext>
            </a:extLst>
          </p:cNvPr>
          <p:cNvSpPr/>
          <p:nvPr>
            <p:custDataLst>
              <p:tags r:id="rId4"/>
            </p:custDataLst>
          </p:nvPr>
        </p:nvSpPr>
        <p:spPr>
          <a:xfrm>
            <a:off x="1318379" y="2754070"/>
            <a:ext cx="1933635" cy="607859"/>
          </a:xfrm>
          <a:prstGeom prst="rect">
            <a:avLst/>
          </a:prstGeom>
        </p:spPr>
        <p:txBody>
          <a:bodyPr wrap="square">
            <a:spAutoFit/>
          </a:bodyPr>
          <a:lstStyle/>
          <a:p>
            <a:pPr marL="0" lvl="1" algn="ctr">
              <a:lnSpc>
                <a:spcPct val="150000"/>
              </a:lnSpc>
              <a:spcBef>
                <a:spcPts val="0"/>
              </a:spcBef>
            </a:pPr>
            <a:r>
              <a:rPr lang="fr-FR" sz="1200" b="1" dirty="0">
                <a:latin typeface="Barlow" panose="020B0604020202020204" charset="0"/>
              </a:rPr>
              <a:t>1. Les indicateurs d’intensité d’usage</a:t>
            </a:r>
          </a:p>
        </p:txBody>
      </p:sp>
      <p:sp>
        <p:nvSpPr>
          <p:cNvPr id="53" name="Rectangle 52">
            <a:extLst>
              <a:ext uri="{FF2B5EF4-FFF2-40B4-BE49-F238E27FC236}">
                <a16:creationId xmlns:a16="http://schemas.microsoft.com/office/drawing/2014/main" id="{269CB3A6-014F-48D9-903A-DA6F836CD98F}"/>
              </a:ext>
            </a:extLst>
          </p:cNvPr>
          <p:cNvSpPr/>
          <p:nvPr>
            <p:custDataLst>
              <p:tags r:id="rId5"/>
            </p:custDataLst>
          </p:nvPr>
        </p:nvSpPr>
        <p:spPr>
          <a:xfrm>
            <a:off x="3543373" y="2749774"/>
            <a:ext cx="2528425" cy="612155"/>
          </a:xfrm>
          <a:prstGeom prst="rect">
            <a:avLst/>
          </a:prstGeom>
        </p:spPr>
        <p:txBody>
          <a:bodyPr wrap="square">
            <a:spAutoFit/>
          </a:bodyPr>
          <a:lstStyle/>
          <a:p>
            <a:pPr marL="0" lvl="1" algn="ctr">
              <a:lnSpc>
                <a:spcPct val="150000"/>
              </a:lnSpc>
              <a:spcBef>
                <a:spcPts val="1200"/>
              </a:spcBef>
            </a:pPr>
            <a:r>
              <a:rPr lang="fr-FR" sz="1200" b="1" dirty="0">
                <a:latin typeface="Barlow" panose="020B0604020202020204" charset="0"/>
              </a:rPr>
              <a:t>2. Les contraintes techniques et architecturales</a:t>
            </a:r>
          </a:p>
        </p:txBody>
      </p:sp>
      <p:sp>
        <p:nvSpPr>
          <p:cNvPr id="54" name="Rectangle 53">
            <a:extLst>
              <a:ext uri="{FF2B5EF4-FFF2-40B4-BE49-F238E27FC236}">
                <a16:creationId xmlns:a16="http://schemas.microsoft.com/office/drawing/2014/main" id="{0E93BCDC-B0C5-4A62-8F4D-F7BAD35A8A01}"/>
              </a:ext>
            </a:extLst>
          </p:cNvPr>
          <p:cNvSpPr/>
          <p:nvPr>
            <p:custDataLst>
              <p:tags r:id="rId6"/>
            </p:custDataLst>
          </p:nvPr>
        </p:nvSpPr>
        <p:spPr>
          <a:xfrm>
            <a:off x="5927905" y="2756810"/>
            <a:ext cx="2946876" cy="612155"/>
          </a:xfrm>
          <a:prstGeom prst="rect">
            <a:avLst/>
          </a:prstGeom>
        </p:spPr>
        <p:txBody>
          <a:bodyPr wrap="square">
            <a:spAutoFit/>
          </a:bodyPr>
          <a:lstStyle/>
          <a:p>
            <a:pPr marL="0" lvl="1" algn="ctr">
              <a:lnSpc>
                <a:spcPct val="150000"/>
              </a:lnSpc>
              <a:spcBef>
                <a:spcPts val="1200"/>
              </a:spcBef>
            </a:pPr>
            <a:r>
              <a:rPr lang="fr-FR" sz="1200" b="1" dirty="0">
                <a:latin typeface="+mn-lt"/>
              </a:rPr>
              <a:t>3. Les coûts de travaux disproportionnés </a:t>
            </a:r>
          </a:p>
        </p:txBody>
      </p:sp>
      <p:sp>
        <p:nvSpPr>
          <p:cNvPr id="55" name="Rectangle : avec coins arrondis en diagonale 14">
            <a:extLst>
              <a:ext uri="{FF2B5EF4-FFF2-40B4-BE49-F238E27FC236}">
                <a16:creationId xmlns:a16="http://schemas.microsoft.com/office/drawing/2014/main" id="{D9C11E36-3C62-49F2-AC27-12F674B65284}"/>
              </a:ext>
            </a:extLst>
          </p:cNvPr>
          <p:cNvSpPr/>
          <p:nvPr>
            <p:custDataLst>
              <p:tags r:id="rId7"/>
            </p:custDataLst>
          </p:nvPr>
        </p:nvSpPr>
        <p:spPr>
          <a:xfrm>
            <a:off x="1374512" y="3361929"/>
            <a:ext cx="7375888" cy="1751429"/>
          </a:xfrm>
          <a:prstGeom prst="round2DiagRect">
            <a:avLst/>
          </a:prstGeom>
          <a:noFill/>
          <a:ln>
            <a:solidFill>
              <a:srgbClr val="C400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4138"/>
            <a:endParaRPr lang="fr-FR" sz="1400" b="1" dirty="0">
              <a:solidFill>
                <a:schemeClr val="tx1">
                  <a:lumMod val="85000"/>
                  <a:lumOff val="15000"/>
                </a:schemeClr>
              </a:solidFill>
              <a:latin typeface="Barlow" panose="020B0604020202020204" charset="0"/>
            </a:endParaRPr>
          </a:p>
        </p:txBody>
      </p:sp>
      <p:sp>
        <p:nvSpPr>
          <p:cNvPr id="57" name="Espace réservé du contenu 6">
            <a:extLst>
              <a:ext uri="{FF2B5EF4-FFF2-40B4-BE49-F238E27FC236}">
                <a16:creationId xmlns:a16="http://schemas.microsoft.com/office/drawing/2014/main" id="{4221B5F2-9111-41E1-9045-0E17B14BB8B3}"/>
              </a:ext>
            </a:extLst>
          </p:cNvPr>
          <p:cNvSpPr txBox="1">
            <a:spLocks/>
          </p:cNvSpPr>
          <p:nvPr>
            <p:custDataLst>
              <p:tags r:id="rId8"/>
            </p:custDataLst>
          </p:nvPr>
        </p:nvSpPr>
        <p:spPr>
          <a:xfrm>
            <a:off x="1288282" y="1340768"/>
            <a:ext cx="7462118" cy="612816"/>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Tx/>
              <a:buNone/>
              <a:defRPr lang="fr-FR" sz="2200" kern="1200">
                <a:solidFill>
                  <a:schemeClr val="tx1">
                    <a:lumMod val="75000"/>
                    <a:lumOff val="25000"/>
                  </a:schemeClr>
                </a:solidFill>
                <a:latin typeface="Montserrat Medium" panose="00000600000000000000" pitchFamily="50" charset="0"/>
                <a:ea typeface="+mn-ea"/>
                <a:cs typeface="+mn-cs"/>
              </a:defRPr>
            </a:lvl1pPr>
            <a:lvl2pPr marL="685800" indent="-228600" algn="l" defTabSz="914400" rtl="0" eaLnBrk="1" latinLnBrk="0" hangingPunct="1">
              <a:lnSpc>
                <a:spcPct val="90000"/>
              </a:lnSpc>
              <a:spcBef>
                <a:spcPts val="500"/>
              </a:spcBef>
              <a:buClr>
                <a:srgbClr val="A1C635"/>
              </a:buClr>
              <a:buSzPct val="110000"/>
              <a:buFont typeface="Webdings" panose="05030102010509060703" pitchFamily="18" charset="2"/>
              <a:buChar char="4"/>
              <a:defRPr sz="2000" kern="1200">
                <a:solidFill>
                  <a:schemeClr val="tx1">
                    <a:lumMod val="75000"/>
                    <a:lumOff val="25000"/>
                  </a:schemeClr>
                </a:solidFill>
                <a:latin typeface="Montserrat Light" panose="00000400000000000000" pitchFamily="50" charset="0"/>
                <a:ea typeface="+mn-ea"/>
                <a:cs typeface="+mn-cs"/>
              </a:defRPr>
            </a:lvl2pPr>
            <a:lvl3pPr marL="1143000" indent="-228600" algn="l" defTabSz="914400" rtl="0" eaLnBrk="1" latinLnBrk="0" hangingPunct="1">
              <a:lnSpc>
                <a:spcPct val="90000"/>
              </a:lnSpc>
              <a:spcBef>
                <a:spcPts val="500"/>
              </a:spcBef>
              <a:buClr>
                <a:srgbClr val="A1C635"/>
              </a:buClr>
              <a:buFont typeface="Wingdings" panose="05000000000000000000" pitchFamily="2" charset="2"/>
              <a:buChar char="ü"/>
              <a:defRPr sz="1600" kern="1200">
                <a:solidFill>
                  <a:schemeClr val="tx1">
                    <a:lumMod val="75000"/>
                    <a:lumOff val="25000"/>
                  </a:schemeClr>
                </a:solidFill>
                <a:latin typeface="Montserrat Light" panose="00000400000000000000" pitchFamily="50" charset="0"/>
                <a:ea typeface="+mn-ea"/>
                <a:cs typeface="+mn-cs"/>
              </a:defRPr>
            </a:lvl3pPr>
            <a:lvl4pPr marL="1600200" indent="-228600" algn="l" defTabSz="914400" rtl="0" eaLnBrk="1" latinLnBrk="0" hangingPunct="1">
              <a:lnSpc>
                <a:spcPct val="90000"/>
              </a:lnSpc>
              <a:spcBef>
                <a:spcPts val="500"/>
              </a:spcBef>
              <a:buClr>
                <a:srgbClr val="A1C635"/>
              </a:buClr>
              <a:buSzPct val="110000"/>
              <a:buFont typeface="Calibri" panose="020F0502020204030204" pitchFamily="34" charset="0"/>
              <a:buChar char="–"/>
              <a:defRPr sz="1600" kern="1200">
                <a:solidFill>
                  <a:schemeClr val="tx1">
                    <a:lumMod val="75000"/>
                    <a:lumOff val="25000"/>
                  </a:schemeClr>
                </a:solidFill>
                <a:latin typeface="Montserrat Thin" panose="00000300000000000000" pitchFamily="50" charset="0"/>
                <a:ea typeface="+mn-ea"/>
                <a:cs typeface="+mn-cs"/>
              </a:defRPr>
            </a:lvl4pPr>
            <a:lvl5pPr marL="2057400" indent="-228600" algn="l" defTabSz="914400" rtl="0" eaLnBrk="1" latinLnBrk="0" hangingPunct="1">
              <a:lnSpc>
                <a:spcPct val="90000"/>
              </a:lnSpc>
              <a:spcBef>
                <a:spcPts val="500"/>
              </a:spcBef>
              <a:buClr>
                <a:srgbClr val="A1C635"/>
              </a:buClr>
              <a:buSzPct val="110000"/>
              <a:buFont typeface="Arial" panose="020B0604020202020204" pitchFamily="34" charset="0"/>
              <a:buChar char="•"/>
              <a:defRPr sz="1400" kern="1200">
                <a:solidFill>
                  <a:schemeClr val="tx1">
                    <a:lumMod val="75000"/>
                    <a:lumOff val="25000"/>
                  </a:schemeClr>
                </a:solidFill>
                <a:latin typeface="Montserrat Thin" panose="000003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00000"/>
              </a:lnSpc>
              <a:spcBef>
                <a:spcPts val="1800"/>
              </a:spcBef>
              <a:buNone/>
            </a:pPr>
            <a:r>
              <a:rPr lang="fr-FR" sz="1400" dirty="0">
                <a:solidFill>
                  <a:srgbClr val="404040"/>
                </a:solidFill>
                <a:latin typeface="Fira Sans" panose="020B0503050000020004" pitchFamily="34" charset="0"/>
              </a:rPr>
              <a:t>Les objectifs de réduction (seuils -40% -50% -60%) peuvent être modulés à la baisse en fonction de :</a:t>
            </a:r>
            <a:endParaRPr lang="fr-FR" sz="1400" dirty="0">
              <a:latin typeface="Fira Sans" panose="020B0503050000020004" pitchFamily="34" charset="0"/>
            </a:endParaRPr>
          </a:p>
        </p:txBody>
      </p:sp>
      <p:sp>
        <p:nvSpPr>
          <p:cNvPr id="2" name="Espace réservé du numéro de diapositive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fr-FR" smtClean="0">
                <a:latin typeface="+mn-lt"/>
              </a:rPr>
              <a:t>8</a:t>
            </a:fld>
            <a:endParaRPr lang="fr-FR">
              <a:latin typeface="+mn-lt"/>
            </a:endParaRPr>
          </a:p>
        </p:txBody>
      </p:sp>
      <p:pic>
        <p:nvPicPr>
          <p:cNvPr id="5" name="Graphique 4" descr="Avertissement avec un remplissage uni">
            <a:extLst>
              <a:ext uri="{FF2B5EF4-FFF2-40B4-BE49-F238E27FC236}">
                <a16:creationId xmlns:a16="http://schemas.microsoft.com/office/drawing/2014/main" id="{DE17ABD0-FB4F-4C10-AAFA-03363B3D5985}"/>
              </a:ext>
            </a:extLst>
          </p:cNvPr>
          <p:cNvPicPr>
            <a:picLocks noChangeAspect="1"/>
          </p:cNvPicPr>
          <p:nvPr/>
        </p:nvPicPr>
        <p:blipFill>
          <a:blip r:embed="rId14" cstate="email">
            <a:extLst>
              <a:ext uri="{28A0092B-C50C-407E-A947-70E740481C1C}">
                <a14:useLocalDpi xmlns:a14="http://schemas.microsoft.com/office/drawing/2010/main"/>
              </a:ext>
              <a:ext uri="{96DAC541-7B7A-43D3-8B79-37D633B846F1}">
                <asvg:svgBlip xmlns:asvg="http://schemas.microsoft.com/office/drawing/2016/SVG/main" r:embed="rId15"/>
              </a:ext>
            </a:extLst>
          </a:blip>
          <a:stretch>
            <a:fillRect/>
          </a:stretch>
        </p:blipFill>
        <p:spPr>
          <a:xfrm>
            <a:off x="1418194" y="3424351"/>
            <a:ext cx="457200" cy="457200"/>
          </a:xfrm>
          <a:prstGeom prst="rect">
            <a:avLst/>
          </a:prstGeom>
        </p:spPr>
      </p:pic>
      <p:sp>
        <p:nvSpPr>
          <p:cNvPr id="15" name="ZoneTexte 14">
            <a:extLst>
              <a:ext uri="{FF2B5EF4-FFF2-40B4-BE49-F238E27FC236}">
                <a16:creationId xmlns:a16="http://schemas.microsoft.com/office/drawing/2014/main" id="{65CF73E4-6962-446B-B6E3-79EDAD28D577}"/>
              </a:ext>
            </a:extLst>
          </p:cNvPr>
          <p:cNvSpPr txBox="1"/>
          <p:nvPr/>
        </p:nvSpPr>
        <p:spPr>
          <a:xfrm>
            <a:off x="1875394" y="3482119"/>
            <a:ext cx="6875006" cy="1815882"/>
          </a:xfrm>
          <a:prstGeom prst="rect">
            <a:avLst/>
          </a:prstGeom>
          <a:noFill/>
        </p:spPr>
        <p:txBody>
          <a:bodyPr wrap="square">
            <a:spAutoFit/>
          </a:bodyPr>
          <a:lstStyle/>
          <a:p>
            <a:pPr marL="84138" algn="just"/>
            <a:r>
              <a:rPr lang="fr-FR" dirty="0">
                <a:solidFill>
                  <a:schemeClr val="tx1">
                    <a:lumMod val="85000"/>
                    <a:lumOff val="15000"/>
                  </a:schemeClr>
                </a:solidFill>
                <a:latin typeface="Fira Sans" panose="020B0503050000020004" pitchFamily="34" charset="0"/>
              </a:rPr>
              <a:t>La modulation des objectifs ne pourra être prise en considération que si le programme d’actions démontre que l’ensemble des leviers d’actions ont été mobilisés ou seront mobilisés. </a:t>
            </a:r>
          </a:p>
          <a:p>
            <a:pPr marL="84138" algn="just"/>
            <a:r>
              <a:rPr lang="fr-FR" dirty="0">
                <a:solidFill>
                  <a:schemeClr val="tx1">
                    <a:lumMod val="85000"/>
                    <a:lumOff val="15000"/>
                  </a:schemeClr>
                </a:solidFill>
                <a:latin typeface="Fira Sans" panose="020B0503050000020004" pitchFamily="34" charset="0"/>
              </a:rPr>
              <a:t>Pour justifier une demande de modulation, un dossier technique sera établi (sauf l’adaptation au volume d’activité).</a:t>
            </a:r>
          </a:p>
          <a:p>
            <a:pPr marL="84138" algn="just"/>
            <a:r>
              <a:rPr lang="fr-FR" dirty="0">
                <a:solidFill>
                  <a:schemeClr val="tx1">
                    <a:lumMod val="85000"/>
                    <a:lumOff val="15000"/>
                  </a:schemeClr>
                </a:solidFill>
                <a:latin typeface="Fira Sans" panose="020B0503050000020004" pitchFamily="34" charset="0"/>
              </a:rPr>
              <a:t>Le </a:t>
            </a:r>
            <a:r>
              <a:rPr lang="fr-FR" sz="1400" b="1" dirty="0">
                <a:solidFill>
                  <a:schemeClr val="tx1">
                    <a:lumMod val="85000"/>
                    <a:lumOff val="15000"/>
                  </a:schemeClr>
                </a:solidFill>
                <a:latin typeface="Fira Sans" panose="020B0503050000020004" pitchFamily="34" charset="0"/>
              </a:rPr>
              <a:t>Dossier technique</a:t>
            </a:r>
            <a:r>
              <a:rPr lang="fr-FR" sz="1400" dirty="0">
                <a:solidFill>
                  <a:schemeClr val="tx1">
                    <a:lumMod val="85000"/>
                    <a:lumOff val="15000"/>
                  </a:schemeClr>
                </a:solidFill>
                <a:latin typeface="Fira Sans" panose="020B0503050000020004" pitchFamily="34" charset="0"/>
              </a:rPr>
              <a:t> doit être versé sur la </a:t>
            </a:r>
            <a:r>
              <a:rPr lang="fr-FR" sz="1400" b="1" dirty="0">
                <a:solidFill>
                  <a:schemeClr val="tx1">
                    <a:lumMod val="85000"/>
                    <a:lumOff val="15000"/>
                  </a:schemeClr>
                </a:solidFill>
                <a:latin typeface="Fira Sans" panose="020B0503050000020004" pitchFamily="34" charset="0"/>
              </a:rPr>
              <a:t>plateforme OPERAT </a:t>
            </a:r>
            <a:r>
              <a:rPr lang="fr-FR" sz="1400" dirty="0">
                <a:solidFill>
                  <a:schemeClr val="tx1">
                    <a:lumMod val="85000"/>
                    <a:lumOff val="15000"/>
                  </a:schemeClr>
                </a:solidFill>
                <a:latin typeface="Fira Sans" panose="020B0503050000020004" pitchFamily="34" charset="0"/>
              </a:rPr>
              <a:t>(cf. infra) avant le 30 septembre 2027.</a:t>
            </a:r>
            <a:endParaRPr lang="fr-FR" sz="1400" b="1" dirty="0">
              <a:solidFill>
                <a:schemeClr val="tx1">
                  <a:lumMod val="85000"/>
                  <a:lumOff val="15000"/>
                </a:schemeClr>
              </a:solidFill>
              <a:latin typeface="Fira Sans" panose="020B0503050000020004" pitchFamily="34" charset="0"/>
            </a:endParaRPr>
          </a:p>
          <a:p>
            <a:pPr marL="84138" algn="just"/>
            <a:endParaRPr lang="fr-FR" dirty="0">
              <a:solidFill>
                <a:schemeClr val="tx1">
                  <a:lumMod val="85000"/>
                  <a:lumOff val="15000"/>
                </a:schemeClr>
              </a:solidFill>
              <a:latin typeface="Barlow" panose="020B0604020202020204" charset="0"/>
            </a:endParaRPr>
          </a:p>
        </p:txBody>
      </p:sp>
    </p:spTree>
    <p:extLst>
      <p:ext uri="{BB962C8B-B14F-4D97-AF65-F5344CB8AC3E}">
        <p14:creationId xmlns:p14="http://schemas.microsoft.com/office/powerpoint/2010/main" val="416243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fade">
                                      <p:cBhvr>
                                        <p:cTn id="7" dur="500"/>
                                        <p:tgtEl>
                                          <p:spTgt spid="5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1"/>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5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50"/>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53"/>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49"/>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5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p:bldP spid="54" grpId="0"/>
      <p:bldP spid="55" grpId="0" animBg="1"/>
      <p:bldP spid="5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3012CB-29BA-4B38-BB81-8726ED1C2409}"/>
              </a:ext>
            </a:extLst>
          </p:cNvPr>
          <p:cNvSpPr>
            <a:spLocks noGrp="1"/>
          </p:cNvSpPr>
          <p:nvPr>
            <p:ph type="title"/>
          </p:nvPr>
        </p:nvSpPr>
        <p:spPr/>
        <p:txBody>
          <a:bodyPr>
            <a:noAutofit/>
          </a:bodyPr>
          <a:lstStyle/>
          <a:p>
            <a:r>
              <a:rPr lang="fr-FR" dirty="0">
                <a:solidFill>
                  <a:schemeClr val="bg1"/>
                </a:solidFill>
                <a:latin typeface="Barlow" panose="020B0604020202020204" charset="0"/>
              </a:rPr>
              <a:t>Quelles échéances ?</a:t>
            </a:r>
          </a:p>
        </p:txBody>
      </p:sp>
      <p:sp>
        <p:nvSpPr>
          <p:cNvPr id="4" name="Espace réservé du numéro de diapositive 3">
            <a:extLst>
              <a:ext uri="{FF2B5EF4-FFF2-40B4-BE49-F238E27FC236}">
                <a16:creationId xmlns:a16="http://schemas.microsoft.com/office/drawing/2014/main" id="{CF038C45-2CB3-4959-BE8C-0C7AF94528BC}"/>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fr-FR" smtClean="0"/>
              <a:t>9</a:t>
            </a:fld>
            <a:endParaRPr lang="fr-FR"/>
          </a:p>
        </p:txBody>
      </p:sp>
      <p:graphicFrame>
        <p:nvGraphicFramePr>
          <p:cNvPr id="15" name="Diagramme 14">
            <a:extLst>
              <a:ext uri="{FF2B5EF4-FFF2-40B4-BE49-F238E27FC236}">
                <a16:creationId xmlns:a16="http://schemas.microsoft.com/office/drawing/2014/main" id="{CBCAC9B1-F793-44AA-9FC8-FDE9B54AF4D6}"/>
              </a:ext>
            </a:extLst>
          </p:cNvPr>
          <p:cNvGraphicFramePr/>
          <p:nvPr>
            <p:extLst>
              <p:ext uri="{D42A27DB-BD31-4B8C-83A1-F6EECF244321}">
                <p14:modId xmlns:p14="http://schemas.microsoft.com/office/powerpoint/2010/main" val="3378703904"/>
              </p:ext>
            </p:extLst>
          </p:nvPr>
        </p:nvGraphicFramePr>
        <p:xfrm>
          <a:off x="1524000" y="1258028"/>
          <a:ext cx="6484279" cy="3791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031705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5"/>
</p:tagLst>
</file>

<file path=ppt/tags/tag2.xml><?xml version="1.0" encoding="utf-8"?>
<p:tagLst xmlns:a="http://schemas.openxmlformats.org/drawingml/2006/main" xmlns:r="http://schemas.openxmlformats.org/officeDocument/2006/relationships" xmlns:p="http://schemas.openxmlformats.org/presentationml/2006/main">
  <p:tag name="NUM" val="6"/>
</p:tagLst>
</file>

<file path=ppt/tags/tag3.xml><?xml version="1.0" encoding="utf-8"?>
<p:tagLst xmlns:a="http://schemas.openxmlformats.org/drawingml/2006/main" xmlns:r="http://schemas.openxmlformats.org/officeDocument/2006/relationships" xmlns:p="http://schemas.openxmlformats.org/presentationml/2006/main">
  <p:tag name="NUM" val="7"/>
</p:tagLst>
</file>

<file path=ppt/tags/tag4.xml><?xml version="1.0" encoding="utf-8"?>
<p:tagLst xmlns:a="http://schemas.openxmlformats.org/drawingml/2006/main" xmlns:r="http://schemas.openxmlformats.org/officeDocument/2006/relationships" xmlns:p="http://schemas.openxmlformats.org/presentationml/2006/main">
  <p:tag name="NUM" val="8"/>
</p:tagLst>
</file>

<file path=ppt/tags/tag5.xml><?xml version="1.0" encoding="utf-8"?>
<p:tagLst xmlns:a="http://schemas.openxmlformats.org/drawingml/2006/main" xmlns:r="http://schemas.openxmlformats.org/officeDocument/2006/relationships" xmlns:p="http://schemas.openxmlformats.org/presentationml/2006/main">
  <p:tag name="NUM" val="9"/>
</p:tagLst>
</file>

<file path=ppt/tags/tag6.xml><?xml version="1.0" encoding="utf-8"?>
<p:tagLst xmlns:a="http://schemas.openxmlformats.org/drawingml/2006/main" xmlns:r="http://schemas.openxmlformats.org/officeDocument/2006/relationships" xmlns:p="http://schemas.openxmlformats.org/presentationml/2006/main">
  <p:tag name="NUM" val="10"/>
</p:tagLst>
</file>

<file path=ppt/tags/tag7.xml><?xml version="1.0" encoding="utf-8"?>
<p:tagLst xmlns:a="http://schemas.openxmlformats.org/drawingml/2006/main" xmlns:r="http://schemas.openxmlformats.org/officeDocument/2006/relationships" xmlns:p="http://schemas.openxmlformats.org/presentationml/2006/main">
  <p:tag name="NUM" val="11"/>
</p:tagLst>
</file>

<file path=ppt/tags/tag8.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Basset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3F12137CB71B4E800428E3EF8BF9E6" ma:contentTypeVersion="12" ma:contentTypeDescription="Crée un document." ma:contentTypeScope="" ma:versionID="e92121fbd5df0e2d8bede94155d4a69e">
  <xsd:schema xmlns:xsd="http://www.w3.org/2001/XMLSchema" xmlns:xs="http://www.w3.org/2001/XMLSchema" xmlns:p="http://schemas.microsoft.com/office/2006/metadata/properties" xmlns:ns2="cca09a29-b3cc-4073-9554-62453c407f28" xmlns:ns3="1a22a3da-5fba-401d-a15f-7fb46969e527" targetNamespace="http://schemas.microsoft.com/office/2006/metadata/properties" ma:root="true" ma:fieldsID="54d7fb3b64a36b252dbbf4a52a3fd417" ns2:_="" ns3:_="">
    <xsd:import namespace="cca09a29-b3cc-4073-9554-62453c407f28"/>
    <xsd:import namespace="1a22a3da-5fba-401d-a15f-7fb46969e5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a09a29-b3cc-4073-9554-62453c407f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a22a3da-5fba-401d-a15f-7fb46969e527"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CFBB29-DC20-4866-81AA-635D6697DD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a09a29-b3cc-4073-9554-62453c407f28"/>
    <ds:schemaRef ds:uri="1a22a3da-5fba-401d-a15f-7fb46969e5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5B6732-D01F-4CE1-8842-15A0C398D9DF}">
  <ds:schemaRefs>
    <ds:schemaRef ds:uri="http://purl.org/dc/elements/1.1/"/>
    <ds:schemaRef ds:uri="http://schemas.microsoft.com/office/2006/metadata/properties"/>
    <ds:schemaRef ds:uri="http://purl.org/dc/terms/"/>
    <ds:schemaRef ds:uri="http://purl.org/dc/dcmitype/"/>
    <ds:schemaRef ds:uri="http://schemas.openxmlformats.org/package/2006/metadata/core-properties"/>
    <ds:schemaRef ds:uri="http://www.w3.org/XML/1998/namespace"/>
    <ds:schemaRef ds:uri="http://schemas.microsoft.com/office/2006/documentManagement/types"/>
    <ds:schemaRef ds:uri="http://schemas.microsoft.com/office/infopath/2007/PartnerControls"/>
    <ds:schemaRef ds:uri="1a22a3da-5fba-401d-a15f-7fb46969e527"/>
    <ds:schemaRef ds:uri="cca09a29-b3cc-4073-9554-62453c407f28"/>
  </ds:schemaRefs>
</ds:datastoreItem>
</file>

<file path=customXml/itemProps3.xml><?xml version="1.0" encoding="utf-8"?>
<ds:datastoreItem xmlns:ds="http://schemas.openxmlformats.org/officeDocument/2006/customXml" ds:itemID="{2B87D205-7B90-4D70-9EA7-301CBFCE4F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1976</TotalTime>
  <Words>1447</Words>
  <Application>Microsoft Office PowerPoint</Application>
  <PresentationFormat>Affichage à l'écran (16:9)</PresentationFormat>
  <Paragraphs>163</Paragraphs>
  <Slides>12</Slides>
  <Notes>11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12</vt:i4>
      </vt:variant>
    </vt:vector>
  </HeadingPairs>
  <TitlesOfParts>
    <vt:vector size="20" baseType="lpstr">
      <vt:lpstr>Arial</vt:lpstr>
      <vt:lpstr>Barlow</vt:lpstr>
      <vt:lpstr>Calibri</vt:lpstr>
      <vt:lpstr>Fira Sans</vt:lpstr>
      <vt:lpstr>Fira Sans Medium</vt:lpstr>
      <vt:lpstr>Webdings</vt:lpstr>
      <vt:lpstr>Wingdings</vt:lpstr>
      <vt:lpstr>Basset template</vt:lpstr>
      <vt:lpstr>Présentation PowerPoint</vt:lpstr>
      <vt:lpstr>SOMMAIRE</vt:lpstr>
      <vt:lpstr>Introduction</vt:lpstr>
      <vt:lpstr>Qui est concerné ?</vt:lpstr>
      <vt:lpstr>Quels objectifs ?</vt:lpstr>
      <vt:lpstr>Quelles responsabilités ?</vt:lpstr>
      <vt:lpstr>Quels leviers d’actions ?</vt:lpstr>
      <vt:lpstr>Quelle modulation ?</vt:lpstr>
      <vt:lpstr>Quelles échéances ?</vt:lpstr>
      <vt:lpstr>Qu’est ce que la plateforme OPERAT ?</vt:lpstr>
      <vt:lpstr>Quel suivi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Sophie POUVERREAU</dc:creator>
  <cp:lastModifiedBy>Thomas LECLERCQ</cp:lastModifiedBy>
  <cp:revision>12</cp:revision>
  <cp:lastPrinted>2020-07-02T06:26:27Z</cp:lastPrinted>
  <dcterms:modified xsi:type="dcterms:W3CDTF">2022-03-22T15:52:21Z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0x010100903F12137CB71B4E800428E3EF8BF9E6</vt:lpwstr>
  </property>
</Properties>
</file>