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60" r:id="rId4"/>
  </p:sldMasterIdLst>
  <p:notesMasterIdLst>
    <p:notesMasterId r:id="rId45"/>
  </p:notesMasterIdLst>
  <p:sldIdLst>
    <p:sldId id="374" r:id="rId5"/>
    <p:sldId id="1958" r:id="rId6"/>
    <p:sldId id="332" r:id="rId7"/>
    <p:sldId id="379" r:id="rId8"/>
    <p:sldId id="1953" r:id="rId9"/>
    <p:sldId id="1954" r:id="rId10"/>
    <p:sldId id="1965" r:id="rId11"/>
    <p:sldId id="1966" r:id="rId12"/>
    <p:sldId id="1959" r:id="rId13"/>
    <p:sldId id="1807" r:id="rId14"/>
    <p:sldId id="1619" r:id="rId15"/>
    <p:sldId id="1657" r:id="rId16"/>
    <p:sldId id="1615" r:id="rId17"/>
    <p:sldId id="1955" r:id="rId18"/>
    <p:sldId id="290" r:id="rId19"/>
    <p:sldId id="1824" r:id="rId20"/>
    <p:sldId id="1825" r:id="rId21"/>
    <p:sldId id="1823" r:id="rId22"/>
    <p:sldId id="1826" r:id="rId23"/>
    <p:sldId id="1621" r:id="rId24"/>
    <p:sldId id="1964" r:id="rId25"/>
    <p:sldId id="1607" r:id="rId26"/>
    <p:sldId id="1611" r:id="rId27"/>
    <p:sldId id="1605" r:id="rId28"/>
    <p:sldId id="1612" r:id="rId29"/>
    <p:sldId id="1606" r:id="rId30"/>
    <p:sldId id="1641" r:id="rId31"/>
    <p:sldId id="1961" r:id="rId32"/>
    <p:sldId id="1931" r:id="rId33"/>
    <p:sldId id="1895" r:id="rId34"/>
    <p:sldId id="312" r:id="rId35"/>
    <p:sldId id="1962" r:id="rId36"/>
    <p:sldId id="1963" r:id="rId37"/>
    <p:sldId id="1693" r:id="rId38"/>
    <p:sldId id="1692" r:id="rId39"/>
    <p:sldId id="1960" r:id="rId40"/>
    <p:sldId id="286" r:id="rId41"/>
    <p:sldId id="380" r:id="rId42"/>
    <p:sldId id="289" r:id="rId43"/>
    <p:sldId id="278" r:id="rId44"/>
  </p:sldIdLst>
  <p:sldSz cx="9144000" cy="5143500" type="screen16x9"/>
  <p:notesSz cx="6858000" cy="9144000"/>
  <p:embeddedFontLst>
    <p:embeddedFont>
      <p:font typeface="Arial Nova" panose="020B0504020202020204" pitchFamily="34" charset="0"/>
      <p:regular r:id="rId46"/>
      <p:bold r:id="rId47"/>
      <p:italic r:id="rId48"/>
      <p:boldItalic r:id="rId49"/>
    </p:embeddedFont>
    <p:embeddedFont>
      <p:font typeface="Barlow" panose="020B060402020202020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
      <p:font typeface="Fira Sans" panose="020B0503050000020004" pitchFamily="34" charset="0"/>
      <p:regular r:id="rId60"/>
      <p:bold r:id="rId61"/>
      <p:italic r:id="rId62"/>
    </p:embeddedFont>
    <p:embeddedFont>
      <p:font typeface="Fira Sans Medium" panose="020B0603050000020004" pitchFamily="34" charset="0"/>
      <p:regular r:id="rId63"/>
      <p:italic r:id="rId64"/>
    </p:embeddedFont>
    <p:embeddedFont>
      <p:font typeface="Helvetica Neue" panose="020B060402020202020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88B2"/>
    <a:srgbClr val="C40056"/>
    <a:srgbClr val="00A9C2"/>
    <a:srgbClr val="C8D2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F8077B-CE36-48A6-A4C1-DB8EC9E63284}" v="18" dt="2021-01-22T15:26:06.008"/>
  </p1510:revLst>
</p1510:revInfo>
</file>

<file path=ppt/tableStyles.xml><?xml version="1.0" encoding="utf-8"?>
<a:tblStyleLst xmlns:a="http://schemas.openxmlformats.org/drawingml/2006/main" def="{E806A7B0-3C02-4E7A-B828-C26A76D6FC83}">
  <a:tblStyle styleId="{E806A7B0-3C02-4E7A-B828-C26A76D6FC8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143" autoAdjust="0"/>
  </p:normalViewPr>
  <p:slideViewPr>
    <p:cSldViewPr snapToGrid="0">
      <p:cViewPr varScale="1">
        <p:scale>
          <a:sx n="119" d="100"/>
          <a:sy n="119" d="100"/>
        </p:scale>
        <p:origin x="129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6.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rélie DELGOVE" userId="b3a61f93-246d-4555-9424-d7fbdf5cdfe5" providerId="ADAL" clId="{03F8077B-CE36-48A6-A4C1-DB8EC9E63284}"/>
    <pc:docChg chg="undo custSel addSld delSld modSld sldOrd">
      <pc:chgData name="Aurélie DELGOVE" userId="b3a61f93-246d-4555-9424-d7fbdf5cdfe5" providerId="ADAL" clId="{03F8077B-CE36-48A6-A4C1-DB8EC9E63284}" dt="2021-01-22T15:26:35.176" v="621" actId="20577"/>
      <pc:docMkLst>
        <pc:docMk/>
      </pc:docMkLst>
      <pc:sldChg chg="del">
        <pc:chgData name="Aurélie DELGOVE" userId="b3a61f93-246d-4555-9424-d7fbdf5cdfe5" providerId="ADAL" clId="{03F8077B-CE36-48A6-A4C1-DB8EC9E63284}" dt="2021-01-22T14:33:06.521" v="67" actId="47"/>
        <pc:sldMkLst>
          <pc:docMk/>
          <pc:sldMk cId="0" sldId="259"/>
        </pc:sldMkLst>
      </pc:sldChg>
      <pc:sldChg chg="del">
        <pc:chgData name="Aurélie DELGOVE" userId="b3a61f93-246d-4555-9424-d7fbdf5cdfe5" providerId="ADAL" clId="{03F8077B-CE36-48A6-A4C1-DB8EC9E63284}" dt="2021-01-22T14:21:53.270" v="1" actId="47"/>
        <pc:sldMkLst>
          <pc:docMk/>
          <pc:sldMk cId="926510359" sldId="282"/>
        </pc:sldMkLst>
      </pc:sldChg>
      <pc:sldChg chg="del">
        <pc:chgData name="Aurélie DELGOVE" userId="b3a61f93-246d-4555-9424-d7fbdf5cdfe5" providerId="ADAL" clId="{03F8077B-CE36-48A6-A4C1-DB8EC9E63284}" dt="2021-01-22T14:24:56.322" v="10" actId="47"/>
        <pc:sldMkLst>
          <pc:docMk/>
          <pc:sldMk cId="1950787443" sldId="283"/>
        </pc:sldMkLst>
      </pc:sldChg>
      <pc:sldChg chg="del">
        <pc:chgData name="Aurélie DELGOVE" userId="b3a61f93-246d-4555-9424-d7fbdf5cdfe5" providerId="ADAL" clId="{03F8077B-CE36-48A6-A4C1-DB8EC9E63284}" dt="2021-01-22T14:24:48.932" v="8" actId="47"/>
        <pc:sldMkLst>
          <pc:docMk/>
          <pc:sldMk cId="1749982467" sldId="284"/>
        </pc:sldMkLst>
      </pc:sldChg>
      <pc:sldChg chg="del">
        <pc:chgData name="Aurélie DELGOVE" userId="b3a61f93-246d-4555-9424-d7fbdf5cdfe5" providerId="ADAL" clId="{03F8077B-CE36-48A6-A4C1-DB8EC9E63284}" dt="2021-01-22T14:25:01.288" v="11" actId="47"/>
        <pc:sldMkLst>
          <pc:docMk/>
          <pc:sldMk cId="2644945703" sldId="285"/>
        </pc:sldMkLst>
      </pc:sldChg>
      <pc:sldChg chg="add del">
        <pc:chgData name="Aurélie DELGOVE" userId="b3a61f93-246d-4555-9424-d7fbdf5cdfe5" providerId="ADAL" clId="{03F8077B-CE36-48A6-A4C1-DB8EC9E63284}" dt="2021-01-22T15:20:12.117" v="563" actId="22"/>
        <pc:sldMkLst>
          <pc:docMk/>
          <pc:sldMk cId="4181407162" sldId="286"/>
        </pc:sldMkLst>
      </pc:sldChg>
      <pc:sldChg chg="add del">
        <pc:chgData name="Aurélie DELGOVE" userId="b3a61f93-246d-4555-9424-d7fbdf5cdfe5" providerId="ADAL" clId="{03F8077B-CE36-48A6-A4C1-DB8EC9E63284}" dt="2021-01-22T15:20:12.117" v="563" actId="22"/>
        <pc:sldMkLst>
          <pc:docMk/>
          <pc:sldMk cId="26225907" sldId="289"/>
        </pc:sldMkLst>
      </pc:sldChg>
      <pc:sldChg chg="delSp add del mod">
        <pc:chgData name="Aurélie DELGOVE" userId="b3a61f93-246d-4555-9424-d7fbdf5cdfe5" providerId="ADAL" clId="{03F8077B-CE36-48A6-A4C1-DB8EC9E63284}" dt="2021-01-22T15:20:48.747" v="566" actId="22"/>
        <pc:sldMkLst>
          <pc:docMk/>
          <pc:sldMk cId="1833775090" sldId="290"/>
        </pc:sldMkLst>
        <pc:picChg chg="del">
          <ac:chgData name="Aurélie DELGOVE" userId="b3a61f93-246d-4555-9424-d7fbdf5cdfe5" providerId="ADAL" clId="{03F8077B-CE36-48A6-A4C1-DB8EC9E63284}" dt="2021-01-22T14:40:02.995" v="406" actId="478"/>
          <ac:picMkLst>
            <pc:docMk/>
            <pc:sldMk cId="1833775090" sldId="290"/>
            <ac:picMk id="9" creationId="{9EBBBF15-55C4-406E-8659-C71612A12808}"/>
          </ac:picMkLst>
        </pc:picChg>
      </pc:sldChg>
      <pc:sldChg chg="del">
        <pc:chgData name="Aurélie DELGOVE" userId="b3a61f93-246d-4555-9424-d7fbdf5cdfe5" providerId="ADAL" clId="{03F8077B-CE36-48A6-A4C1-DB8EC9E63284}" dt="2021-01-22T14:25:09.270" v="16" actId="47"/>
        <pc:sldMkLst>
          <pc:docMk/>
          <pc:sldMk cId="930090548" sldId="291"/>
        </pc:sldMkLst>
      </pc:sldChg>
      <pc:sldChg chg="del">
        <pc:chgData name="Aurélie DELGOVE" userId="b3a61f93-246d-4555-9424-d7fbdf5cdfe5" providerId="ADAL" clId="{03F8077B-CE36-48A6-A4C1-DB8EC9E63284}" dt="2021-01-22T14:25:03.351" v="12" actId="47"/>
        <pc:sldMkLst>
          <pc:docMk/>
          <pc:sldMk cId="541999903" sldId="293"/>
        </pc:sldMkLst>
      </pc:sldChg>
      <pc:sldChg chg="del">
        <pc:chgData name="Aurélie DELGOVE" userId="b3a61f93-246d-4555-9424-d7fbdf5cdfe5" providerId="ADAL" clId="{03F8077B-CE36-48A6-A4C1-DB8EC9E63284}" dt="2021-01-22T14:25:05.492" v="13" actId="47"/>
        <pc:sldMkLst>
          <pc:docMk/>
          <pc:sldMk cId="3921944587" sldId="294"/>
        </pc:sldMkLst>
      </pc:sldChg>
      <pc:sldChg chg="del">
        <pc:chgData name="Aurélie DELGOVE" userId="b3a61f93-246d-4555-9424-d7fbdf5cdfe5" providerId="ADAL" clId="{03F8077B-CE36-48A6-A4C1-DB8EC9E63284}" dt="2021-01-22T14:24:50.354" v="9" actId="47"/>
        <pc:sldMkLst>
          <pc:docMk/>
          <pc:sldMk cId="2532819905" sldId="295"/>
        </pc:sldMkLst>
      </pc:sldChg>
      <pc:sldChg chg="del">
        <pc:chgData name="Aurélie DELGOVE" userId="b3a61f93-246d-4555-9424-d7fbdf5cdfe5" providerId="ADAL" clId="{03F8077B-CE36-48A6-A4C1-DB8EC9E63284}" dt="2021-01-22T14:25:08.207" v="15" actId="47"/>
        <pc:sldMkLst>
          <pc:docMk/>
          <pc:sldMk cId="3961834403" sldId="298"/>
        </pc:sldMkLst>
      </pc:sldChg>
      <pc:sldChg chg="del">
        <pc:chgData name="Aurélie DELGOVE" userId="b3a61f93-246d-4555-9424-d7fbdf5cdfe5" providerId="ADAL" clId="{03F8077B-CE36-48A6-A4C1-DB8EC9E63284}" dt="2021-01-22T14:24:45.039" v="5" actId="47"/>
        <pc:sldMkLst>
          <pc:docMk/>
          <pc:sldMk cId="195434003" sldId="299"/>
        </pc:sldMkLst>
      </pc:sldChg>
      <pc:sldChg chg="del">
        <pc:chgData name="Aurélie DELGOVE" userId="b3a61f93-246d-4555-9424-d7fbdf5cdfe5" providerId="ADAL" clId="{03F8077B-CE36-48A6-A4C1-DB8EC9E63284}" dt="2021-01-22T14:24:41.336" v="3" actId="47"/>
        <pc:sldMkLst>
          <pc:docMk/>
          <pc:sldMk cId="2856545619" sldId="300"/>
        </pc:sldMkLst>
      </pc:sldChg>
      <pc:sldChg chg="del">
        <pc:chgData name="Aurélie DELGOVE" userId="b3a61f93-246d-4555-9424-d7fbdf5cdfe5" providerId="ADAL" clId="{03F8077B-CE36-48A6-A4C1-DB8EC9E63284}" dt="2021-01-22T14:24:43.960" v="4" actId="47"/>
        <pc:sldMkLst>
          <pc:docMk/>
          <pc:sldMk cId="2186711241" sldId="301"/>
        </pc:sldMkLst>
      </pc:sldChg>
      <pc:sldChg chg="del">
        <pc:chgData name="Aurélie DELGOVE" userId="b3a61f93-246d-4555-9424-d7fbdf5cdfe5" providerId="ADAL" clId="{03F8077B-CE36-48A6-A4C1-DB8EC9E63284}" dt="2021-01-22T14:24:46.490" v="6" actId="47"/>
        <pc:sldMkLst>
          <pc:docMk/>
          <pc:sldMk cId="1776668717" sldId="302"/>
        </pc:sldMkLst>
      </pc:sldChg>
      <pc:sldChg chg="del">
        <pc:chgData name="Aurélie DELGOVE" userId="b3a61f93-246d-4555-9424-d7fbdf5cdfe5" providerId="ADAL" clId="{03F8077B-CE36-48A6-A4C1-DB8EC9E63284}" dt="2021-01-22T14:25:07.019" v="14" actId="47"/>
        <pc:sldMkLst>
          <pc:docMk/>
          <pc:sldMk cId="2233540405" sldId="306"/>
        </pc:sldMkLst>
      </pc:sldChg>
      <pc:sldChg chg="modSp mod">
        <pc:chgData name="Aurélie DELGOVE" userId="b3a61f93-246d-4555-9424-d7fbdf5cdfe5" providerId="ADAL" clId="{03F8077B-CE36-48A6-A4C1-DB8EC9E63284}" dt="2021-01-22T14:21:50.070" v="0" actId="6549"/>
        <pc:sldMkLst>
          <pc:docMk/>
          <pc:sldMk cId="2624045205" sldId="374"/>
        </pc:sldMkLst>
        <pc:spChg chg="mod">
          <ac:chgData name="Aurélie DELGOVE" userId="b3a61f93-246d-4555-9424-d7fbdf5cdfe5" providerId="ADAL" clId="{03F8077B-CE36-48A6-A4C1-DB8EC9E63284}" dt="2021-01-22T14:21:50.070" v="0" actId="6549"/>
          <ac:spMkLst>
            <pc:docMk/>
            <pc:sldMk cId="2624045205" sldId="374"/>
            <ac:spMk id="7" creationId="{C27CBE4F-D82D-7D4C-9AE5-629F0E4DA47C}"/>
          </ac:spMkLst>
        </pc:spChg>
      </pc:sldChg>
      <pc:sldChg chg="del">
        <pc:chgData name="Aurélie DELGOVE" userId="b3a61f93-246d-4555-9424-d7fbdf5cdfe5" providerId="ADAL" clId="{03F8077B-CE36-48A6-A4C1-DB8EC9E63284}" dt="2021-01-22T14:33:07.331" v="68" actId="47"/>
        <pc:sldMkLst>
          <pc:docMk/>
          <pc:sldMk cId="573773819" sldId="378"/>
        </pc:sldMkLst>
      </pc:sldChg>
      <pc:sldChg chg="add del ord">
        <pc:chgData name="Aurélie DELGOVE" userId="b3a61f93-246d-4555-9424-d7fbdf5cdfe5" providerId="ADAL" clId="{03F8077B-CE36-48A6-A4C1-DB8EC9E63284}" dt="2021-01-22T15:20:12.117" v="563" actId="22"/>
        <pc:sldMkLst>
          <pc:docMk/>
          <pc:sldMk cId="3310633490" sldId="380"/>
        </pc:sldMkLst>
      </pc:sldChg>
      <pc:sldChg chg="delSp add del mod">
        <pc:chgData name="Aurélie DELGOVE" userId="b3a61f93-246d-4555-9424-d7fbdf5cdfe5" providerId="ADAL" clId="{03F8077B-CE36-48A6-A4C1-DB8EC9E63284}" dt="2021-01-22T15:20:48.747" v="566" actId="22"/>
        <pc:sldMkLst>
          <pc:docMk/>
          <pc:sldMk cId="4078615061" sldId="1605"/>
        </pc:sldMkLst>
        <pc:grpChg chg="del">
          <ac:chgData name="Aurélie DELGOVE" userId="b3a61f93-246d-4555-9424-d7fbdf5cdfe5" providerId="ADAL" clId="{03F8077B-CE36-48A6-A4C1-DB8EC9E63284}" dt="2021-01-22T14:25:29.723" v="17" actId="478"/>
          <ac:grpSpMkLst>
            <pc:docMk/>
            <pc:sldMk cId="4078615061" sldId="1605"/>
            <ac:grpSpMk id="6" creationId="{326F62DD-A40E-4E2D-A2E6-45C1F3AEC4B0}"/>
          </ac:grpSpMkLst>
        </pc:grpChg>
      </pc:sldChg>
      <pc:sldChg chg="add del">
        <pc:chgData name="Aurélie DELGOVE" userId="b3a61f93-246d-4555-9424-d7fbdf5cdfe5" providerId="ADAL" clId="{03F8077B-CE36-48A6-A4C1-DB8EC9E63284}" dt="2021-01-22T15:20:48.747" v="566" actId="22"/>
        <pc:sldMkLst>
          <pc:docMk/>
          <pc:sldMk cId="3951416641" sldId="1606"/>
        </pc:sldMkLst>
      </pc:sldChg>
      <pc:sldChg chg="add del">
        <pc:chgData name="Aurélie DELGOVE" userId="b3a61f93-246d-4555-9424-d7fbdf5cdfe5" providerId="ADAL" clId="{03F8077B-CE36-48A6-A4C1-DB8EC9E63284}" dt="2021-01-22T15:20:48.747" v="566" actId="22"/>
        <pc:sldMkLst>
          <pc:docMk/>
          <pc:sldMk cId="523514753" sldId="1607"/>
        </pc:sldMkLst>
      </pc:sldChg>
      <pc:sldChg chg="add del">
        <pc:chgData name="Aurélie DELGOVE" userId="b3a61f93-246d-4555-9424-d7fbdf5cdfe5" providerId="ADAL" clId="{03F8077B-CE36-48A6-A4C1-DB8EC9E63284}" dt="2021-01-22T15:20:48.747" v="566" actId="22"/>
        <pc:sldMkLst>
          <pc:docMk/>
          <pc:sldMk cId="762969778" sldId="1611"/>
        </pc:sldMkLst>
      </pc:sldChg>
      <pc:sldChg chg="add del">
        <pc:chgData name="Aurélie DELGOVE" userId="b3a61f93-246d-4555-9424-d7fbdf5cdfe5" providerId="ADAL" clId="{03F8077B-CE36-48A6-A4C1-DB8EC9E63284}" dt="2021-01-22T15:20:48.747" v="566" actId="22"/>
        <pc:sldMkLst>
          <pc:docMk/>
          <pc:sldMk cId="2134745114" sldId="1612"/>
        </pc:sldMkLst>
      </pc:sldChg>
      <pc:sldChg chg="add del">
        <pc:chgData name="Aurélie DELGOVE" userId="b3a61f93-246d-4555-9424-d7fbdf5cdfe5" providerId="ADAL" clId="{03F8077B-CE36-48A6-A4C1-DB8EC9E63284}" dt="2021-01-22T15:20:48.747" v="566" actId="22"/>
        <pc:sldMkLst>
          <pc:docMk/>
          <pc:sldMk cId="2739720726" sldId="1621"/>
        </pc:sldMkLst>
      </pc:sldChg>
      <pc:sldChg chg="add del">
        <pc:chgData name="Aurélie DELGOVE" userId="b3a61f93-246d-4555-9424-d7fbdf5cdfe5" providerId="ADAL" clId="{03F8077B-CE36-48A6-A4C1-DB8EC9E63284}" dt="2021-01-22T15:20:48.747" v="566" actId="22"/>
        <pc:sldMkLst>
          <pc:docMk/>
          <pc:sldMk cId="3162195929" sldId="1641"/>
        </pc:sldMkLst>
      </pc:sldChg>
      <pc:sldChg chg="addSp delSp modSp mod ord modClrScheme chgLayout">
        <pc:chgData name="Aurélie DELGOVE" userId="b3a61f93-246d-4555-9424-d7fbdf5cdfe5" providerId="ADAL" clId="{03F8077B-CE36-48A6-A4C1-DB8EC9E63284}" dt="2021-01-22T14:42:09.114" v="544" actId="20577"/>
        <pc:sldMkLst>
          <pc:docMk/>
          <pc:sldMk cId="749508908" sldId="1701"/>
        </pc:sldMkLst>
        <pc:spChg chg="mod ord">
          <ac:chgData name="Aurélie DELGOVE" userId="b3a61f93-246d-4555-9424-d7fbdf5cdfe5" providerId="ADAL" clId="{03F8077B-CE36-48A6-A4C1-DB8EC9E63284}" dt="2021-01-22T14:41:29.544" v="445" actId="6264"/>
          <ac:spMkLst>
            <pc:docMk/>
            <pc:sldMk cId="749508908" sldId="1701"/>
            <ac:spMk id="2" creationId="{34E21BE3-1C90-4AC2-935C-EE6922FBA6C4}"/>
          </ac:spMkLst>
        </pc:spChg>
        <pc:spChg chg="mod ord">
          <ac:chgData name="Aurélie DELGOVE" userId="b3a61f93-246d-4555-9424-d7fbdf5cdfe5" providerId="ADAL" clId="{03F8077B-CE36-48A6-A4C1-DB8EC9E63284}" dt="2021-01-22T14:42:09.114" v="544" actId="20577"/>
          <ac:spMkLst>
            <pc:docMk/>
            <pc:sldMk cId="749508908" sldId="1701"/>
            <ac:spMk id="3" creationId="{14C0F447-D267-4E36-99BD-C3297248C719}"/>
          </ac:spMkLst>
        </pc:spChg>
        <pc:spChg chg="mod ord">
          <ac:chgData name="Aurélie DELGOVE" userId="b3a61f93-246d-4555-9424-d7fbdf5cdfe5" providerId="ADAL" clId="{03F8077B-CE36-48A6-A4C1-DB8EC9E63284}" dt="2021-01-22T14:41:29.544" v="445" actId="6264"/>
          <ac:spMkLst>
            <pc:docMk/>
            <pc:sldMk cId="749508908" sldId="1701"/>
            <ac:spMk id="4" creationId="{CA5792AE-792B-41BE-8586-37F308D6486E}"/>
          </ac:spMkLst>
        </pc:spChg>
        <pc:spChg chg="add del mod">
          <ac:chgData name="Aurélie DELGOVE" userId="b3a61f93-246d-4555-9424-d7fbdf5cdfe5" providerId="ADAL" clId="{03F8077B-CE36-48A6-A4C1-DB8EC9E63284}" dt="2021-01-22T14:29:58.810" v="65" actId="6264"/>
          <ac:spMkLst>
            <pc:docMk/>
            <pc:sldMk cId="749508908" sldId="1701"/>
            <ac:spMk id="5" creationId="{44E096D1-7BF9-48DE-904F-EB803C2D486B}"/>
          </ac:spMkLst>
        </pc:spChg>
        <pc:spChg chg="add del mod">
          <ac:chgData name="Aurélie DELGOVE" userId="b3a61f93-246d-4555-9424-d7fbdf5cdfe5" providerId="ADAL" clId="{03F8077B-CE36-48A6-A4C1-DB8EC9E63284}" dt="2021-01-22T14:29:58.810" v="65" actId="6264"/>
          <ac:spMkLst>
            <pc:docMk/>
            <pc:sldMk cId="749508908" sldId="1701"/>
            <ac:spMk id="6" creationId="{4B5CB44F-5D0B-4A03-86C6-DAB7932DA3B8}"/>
          </ac:spMkLst>
        </pc:spChg>
        <pc:spChg chg="add del mod">
          <ac:chgData name="Aurélie DELGOVE" userId="b3a61f93-246d-4555-9424-d7fbdf5cdfe5" providerId="ADAL" clId="{03F8077B-CE36-48A6-A4C1-DB8EC9E63284}" dt="2021-01-22T14:41:24.886" v="444" actId="6264"/>
          <ac:spMkLst>
            <pc:docMk/>
            <pc:sldMk cId="749508908" sldId="1701"/>
            <ac:spMk id="7" creationId="{BDB6D3EB-9996-4D49-87DC-0CC12F23F01E}"/>
          </ac:spMkLst>
        </pc:spChg>
        <pc:spChg chg="add del mod">
          <ac:chgData name="Aurélie DELGOVE" userId="b3a61f93-246d-4555-9424-d7fbdf5cdfe5" providerId="ADAL" clId="{03F8077B-CE36-48A6-A4C1-DB8EC9E63284}" dt="2021-01-22T14:41:24.886" v="444" actId="6264"/>
          <ac:spMkLst>
            <pc:docMk/>
            <pc:sldMk cId="749508908" sldId="1701"/>
            <ac:spMk id="8" creationId="{53E6AB07-E18D-4543-AA2B-910AC9B3ECBE}"/>
          </ac:spMkLst>
        </pc:spChg>
        <pc:spChg chg="add del mod">
          <ac:chgData name="Aurélie DELGOVE" userId="b3a61f93-246d-4555-9424-d7fbdf5cdfe5" providerId="ADAL" clId="{03F8077B-CE36-48A6-A4C1-DB8EC9E63284}" dt="2021-01-22T14:41:29.544" v="445" actId="6264"/>
          <ac:spMkLst>
            <pc:docMk/>
            <pc:sldMk cId="749508908" sldId="1701"/>
            <ac:spMk id="9" creationId="{0C8434CE-34BA-4403-9FA7-9F8F7740A20B}"/>
          </ac:spMkLst>
        </pc:spChg>
        <pc:spChg chg="add del mod">
          <ac:chgData name="Aurélie DELGOVE" userId="b3a61f93-246d-4555-9424-d7fbdf5cdfe5" providerId="ADAL" clId="{03F8077B-CE36-48A6-A4C1-DB8EC9E63284}" dt="2021-01-22T14:41:29.544" v="445" actId="6264"/>
          <ac:spMkLst>
            <pc:docMk/>
            <pc:sldMk cId="749508908" sldId="1701"/>
            <ac:spMk id="10" creationId="{9A88E316-9FA5-4EEB-87A0-956B7835B414}"/>
          </ac:spMkLst>
        </pc:spChg>
        <pc:picChg chg="del">
          <ac:chgData name="Aurélie DELGOVE" userId="b3a61f93-246d-4555-9424-d7fbdf5cdfe5" providerId="ADAL" clId="{03F8077B-CE36-48A6-A4C1-DB8EC9E63284}" dt="2021-01-22T14:41:32.156" v="446" actId="478"/>
          <ac:picMkLst>
            <pc:docMk/>
            <pc:sldMk cId="749508908" sldId="1701"/>
            <ac:picMk id="13" creationId="{AF3683DA-AD25-493A-A1FE-5685A31CB1EC}"/>
          </ac:picMkLst>
        </pc:picChg>
      </pc:sldChg>
      <pc:sldChg chg="delSp mod">
        <pc:chgData name="Aurélie DELGOVE" userId="b3a61f93-246d-4555-9424-d7fbdf5cdfe5" providerId="ADAL" clId="{03F8077B-CE36-48A6-A4C1-DB8EC9E63284}" dt="2021-01-22T15:26:18.623" v="618" actId="478"/>
        <pc:sldMkLst>
          <pc:docMk/>
          <pc:sldMk cId="1045005893" sldId="1705"/>
        </pc:sldMkLst>
        <pc:picChg chg="del">
          <ac:chgData name="Aurélie DELGOVE" userId="b3a61f93-246d-4555-9424-d7fbdf5cdfe5" providerId="ADAL" clId="{03F8077B-CE36-48A6-A4C1-DB8EC9E63284}" dt="2021-01-22T15:26:18.623" v="618" actId="478"/>
          <ac:picMkLst>
            <pc:docMk/>
            <pc:sldMk cId="1045005893" sldId="1705"/>
            <ac:picMk id="6" creationId="{E88ABA08-23CB-42AA-B81D-1052FD66F3E2}"/>
          </ac:picMkLst>
        </pc:picChg>
      </pc:sldChg>
      <pc:sldChg chg="delSp modSp mod">
        <pc:chgData name="Aurélie DELGOVE" userId="b3a61f93-246d-4555-9424-d7fbdf5cdfe5" providerId="ADAL" clId="{03F8077B-CE36-48A6-A4C1-DB8EC9E63284}" dt="2021-01-22T15:26:24.358" v="620" actId="20577"/>
        <pc:sldMkLst>
          <pc:docMk/>
          <pc:sldMk cId="755126489" sldId="1721"/>
        </pc:sldMkLst>
        <pc:spChg chg="mod">
          <ac:chgData name="Aurélie DELGOVE" userId="b3a61f93-246d-4555-9424-d7fbdf5cdfe5" providerId="ADAL" clId="{03F8077B-CE36-48A6-A4C1-DB8EC9E63284}" dt="2021-01-22T15:26:24.358" v="620" actId="20577"/>
          <ac:spMkLst>
            <pc:docMk/>
            <pc:sldMk cId="755126489" sldId="1721"/>
            <ac:spMk id="8" creationId="{A501D06A-BE5E-4E30-90D3-0DDEC93A146B}"/>
          </ac:spMkLst>
        </pc:spChg>
        <pc:picChg chg="del">
          <ac:chgData name="Aurélie DELGOVE" userId="b3a61f93-246d-4555-9424-d7fbdf5cdfe5" providerId="ADAL" clId="{03F8077B-CE36-48A6-A4C1-DB8EC9E63284}" dt="2021-01-22T15:26:21.359" v="619" actId="478"/>
          <ac:picMkLst>
            <pc:docMk/>
            <pc:sldMk cId="755126489" sldId="1721"/>
            <ac:picMk id="6" creationId="{E88ABA08-23CB-42AA-B81D-1052FD66F3E2}"/>
          </ac:picMkLst>
        </pc:picChg>
      </pc:sldChg>
      <pc:sldChg chg="addSp delSp modSp mod modNotes">
        <pc:chgData name="Aurélie DELGOVE" userId="b3a61f93-246d-4555-9424-d7fbdf5cdfe5" providerId="ADAL" clId="{03F8077B-CE36-48A6-A4C1-DB8EC9E63284}" dt="2021-01-22T15:26:06.008" v="617" actId="255"/>
        <pc:sldMkLst>
          <pc:docMk/>
          <pc:sldMk cId="2694609260" sldId="1722"/>
        </pc:sldMkLst>
        <pc:graphicFrameChg chg="del mod">
          <ac:chgData name="Aurélie DELGOVE" userId="b3a61f93-246d-4555-9424-d7fbdf5cdfe5" providerId="ADAL" clId="{03F8077B-CE36-48A6-A4C1-DB8EC9E63284}" dt="2021-01-22T15:24:25.585" v="605" actId="478"/>
          <ac:graphicFrameMkLst>
            <pc:docMk/>
            <pc:sldMk cId="2694609260" sldId="1722"/>
            <ac:graphicFrameMk id="6" creationId="{97B0A81E-C936-4FD9-A99A-11CFC102AC16}"/>
          </ac:graphicFrameMkLst>
        </pc:graphicFrameChg>
        <pc:graphicFrameChg chg="add mod">
          <ac:chgData name="Aurélie DELGOVE" userId="b3a61f93-246d-4555-9424-d7fbdf5cdfe5" providerId="ADAL" clId="{03F8077B-CE36-48A6-A4C1-DB8EC9E63284}" dt="2021-01-22T15:26:06.008" v="617" actId="255"/>
          <ac:graphicFrameMkLst>
            <pc:docMk/>
            <pc:sldMk cId="2694609260" sldId="1722"/>
            <ac:graphicFrameMk id="8" creationId="{867EFED3-2575-4BA0-B78B-28E8B2EA7E4D}"/>
          </ac:graphicFrameMkLst>
        </pc:graphicFrameChg>
      </pc:sldChg>
      <pc:sldChg chg="modSp mod modClrScheme chgLayout">
        <pc:chgData name="Aurélie DELGOVE" userId="b3a61f93-246d-4555-9424-d7fbdf5cdfe5" providerId="ADAL" clId="{03F8077B-CE36-48A6-A4C1-DB8EC9E63284}" dt="2021-01-22T14:27:07.915" v="30" actId="700"/>
        <pc:sldMkLst>
          <pc:docMk/>
          <pc:sldMk cId="4142987987" sldId="1723"/>
        </pc:sldMkLst>
        <pc:spChg chg="mod ord">
          <ac:chgData name="Aurélie DELGOVE" userId="b3a61f93-246d-4555-9424-d7fbdf5cdfe5" providerId="ADAL" clId="{03F8077B-CE36-48A6-A4C1-DB8EC9E63284}" dt="2021-01-22T14:27:07.915" v="30" actId="700"/>
          <ac:spMkLst>
            <pc:docMk/>
            <pc:sldMk cId="4142987987" sldId="1723"/>
            <ac:spMk id="2" creationId="{C198D587-D159-499E-A340-2088C5D8F248}"/>
          </ac:spMkLst>
        </pc:spChg>
        <pc:spChg chg="mod ord">
          <ac:chgData name="Aurélie DELGOVE" userId="b3a61f93-246d-4555-9424-d7fbdf5cdfe5" providerId="ADAL" clId="{03F8077B-CE36-48A6-A4C1-DB8EC9E63284}" dt="2021-01-22T14:27:07.915" v="30" actId="700"/>
          <ac:spMkLst>
            <pc:docMk/>
            <pc:sldMk cId="4142987987" sldId="1723"/>
            <ac:spMk id="3" creationId="{E15C356D-A6DB-4D6B-A118-E4BF456881B2}"/>
          </ac:spMkLst>
        </pc:spChg>
        <pc:spChg chg="mod ord">
          <ac:chgData name="Aurélie DELGOVE" userId="b3a61f93-246d-4555-9424-d7fbdf5cdfe5" providerId="ADAL" clId="{03F8077B-CE36-48A6-A4C1-DB8EC9E63284}" dt="2021-01-22T14:27:07.915" v="30" actId="700"/>
          <ac:spMkLst>
            <pc:docMk/>
            <pc:sldMk cId="4142987987" sldId="1723"/>
            <ac:spMk id="6" creationId="{A32D1B5B-611B-4EF4-993C-0756D0D16B7A}"/>
          </ac:spMkLst>
        </pc:spChg>
        <pc:spChg chg="mod ord">
          <ac:chgData name="Aurélie DELGOVE" userId="b3a61f93-246d-4555-9424-d7fbdf5cdfe5" providerId="ADAL" clId="{03F8077B-CE36-48A6-A4C1-DB8EC9E63284}" dt="2021-01-22T14:27:07.915" v="30" actId="700"/>
          <ac:spMkLst>
            <pc:docMk/>
            <pc:sldMk cId="4142987987" sldId="1723"/>
            <ac:spMk id="7" creationId="{0BD76F8A-C0B5-456F-A698-07A26F0A1DAF}"/>
          </ac:spMkLst>
        </pc:spChg>
      </pc:sldChg>
      <pc:sldChg chg="addSp delSp modSp mod ord modClrScheme chgLayout">
        <pc:chgData name="Aurélie DELGOVE" userId="b3a61f93-246d-4555-9424-d7fbdf5cdfe5" providerId="ADAL" clId="{03F8077B-CE36-48A6-A4C1-DB8EC9E63284}" dt="2021-01-22T15:22:18.773" v="573" actId="113"/>
        <pc:sldMkLst>
          <pc:docMk/>
          <pc:sldMk cId="471540173" sldId="1724"/>
        </pc:sldMkLst>
        <pc:spChg chg="mod ord">
          <ac:chgData name="Aurélie DELGOVE" userId="b3a61f93-246d-4555-9424-d7fbdf5cdfe5" providerId="ADAL" clId="{03F8077B-CE36-48A6-A4C1-DB8EC9E63284}" dt="2021-01-22T14:28:58.348" v="57" actId="700"/>
          <ac:spMkLst>
            <pc:docMk/>
            <pc:sldMk cId="471540173" sldId="1724"/>
            <ac:spMk id="2" creationId="{09EC0E3B-7BD0-4B4F-9032-8EA7C46F6E85}"/>
          </ac:spMkLst>
        </pc:spChg>
        <pc:spChg chg="mod ord">
          <ac:chgData name="Aurélie DELGOVE" userId="b3a61f93-246d-4555-9424-d7fbdf5cdfe5" providerId="ADAL" clId="{03F8077B-CE36-48A6-A4C1-DB8EC9E63284}" dt="2021-01-22T15:22:18.773" v="573" actId="113"/>
          <ac:spMkLst>
            <pc:docMk/>
            <pc:sldMk cId="471540173" sldId="1724"/>
            <ac:spMk id="3" creationId="{99489CAE-2664-4EDC-95E6-B3A59BFFB675}"/>
          </ac:spMkLst>
        </pc:spChg>
        <pc:spChg chg="add del mod">
          <ac:chgData name="Aurélie DELGOVE" userId="b3a61f93-246d-4555-9424-d7fbdf5cdfe5" providerId="ADAL" clId="{03F8077B-CE36-48A6-A4C1-DB8EC9E63284}" dt="2021-01-22T14:28:44.262" v="54" actId="6264"/>
          <ac:spMkLst>
            <pc:docMk/>
            <pc:sldMk cId="471540173" sldId="1724"/>
            <ac:spMk id="4" creationId="{C64F45E7-50B3-474C-85F2-FEEE5937B7F7}"/>
          </ac:spMkLst>
        </pc:spChg>
        <pc:spChg chg="add del mod">
          <ac:chgData name="Aurélie DELGOVE" userId="b3a61f93-246d-4555-9424-d7fbdf5cdfe5" providerId="ADAL" clId="{03F8077B-CE36-48A6-A4C1-DB8EC9E63284}" dt="2021-01-22T14:28:44.262" v="54" actId="6264"/>
          <ac:spMkLst>
            <pc:docMk/>
            <pc:sldMk cId="471540173" sldId="1724"/>
            <ac:spMk id="5" creationId="{D35B7581-3DBD-408E-B9EC-8E4E939794AF}"/>
          </ac:spMkLst>
        </pc:spChg>
        <pc:spChg chg="mod ord">
          <ac:chgData name="Aurélie DELGOVE" userId="b3a61f93-246d-4555-9424-d7fbdf5cdfe5" providerId="ADAL" clId="{03F8077B-CE36-48A6-A4C1-DB8EC9E63284}" dt="2021-01-22T14:28:58.348" v="57" actId="700"/>
          <ac:spMkLst>
            <pc:docMk/>
            <pc:sldMk cId="471540173" sldId="1724"/>
            <ac:spMk id="6" creationId="{75341AC5-8C38-4927-8315-EDAD080C0721}"/>
          </ac:spMkLst>
        </pc:spChg>
        <pc:spChg chg="mod ord">
          <ac:chgData name="Aurélie DELGOVE" userId="b3a61f93-246d-4555-9424-d7fbdf5cdfe5" providerId="ADAL" clId="{03F8077B-CE36-48A6-A4C1-DB8EC9E63284}" dt="2021-01-22T14:28:58.348" v="57" actId="700"/>
          <ac:spMkLst>
            <pc:docMk/>
            <pc:sldMk cId="471540173" sldId="1724"/>
            <ac:spMk id="7" creationId="{A7C124D0-F353-4752-B4F1-593331D385C4}"/>
          </ac:spMkLst>
        </pc:spChg>
        <pc:spChg chg="add del mod">
          <ac:chgData name="Aurélie DELGOVE" userId="b3a61f93-246d-4555-9424-d7fbdf5cdfe5" providerId="ADAL" clId="{03F8077B-CE36-48A6-A4C1-DB8EC9E63284}" dt="2021-01-22T14:28:44.262" v="54" actId="6264"/>
          <ac:spMkLst>
            <pc:docMk/>
            <pc:sldMk cId="471540173" sldId="1724"/>
            <ac:spMk id="8" creationId="{62EC70C9-71E9-422A-B6BD-A28784EE567D}"/>
          </ac:spMkLst>
        </pc:spChg>
        <pc:spChg chg="add del mod">
          <ac:chgData name="Aurélie DELGOVE" userId="b3a61f93-246d-4555-9424-d7fbdf5cdfe5" providerId="ADAL" clId="{03F8077B-CE36-48A6-A4C1-DB8EC9E63284}" dt="2021-01-22T14:28:44.262" v="54" actId="6264"/>
          <ac:spMkLst>
            <pc:docMk/>
            <pc:sldMk cId="471540173" sldId="1724"/>
            <ac:spMk id="9" creationId="{004C8053-F09F-4767-8F78-455FD9D651AD}"/>
          </ac:spMkLst>
        </pc:spChg>
      </pc:sldChg>
      <pc:sldChg chg="addSp delSp modSp mod modClrScheme chgLayout">
        <pc:chgData name="Aurélie DELGOVE" userId="b3a61f93-246d-4555-9424-d7fbdf5cdfe5" providerId="ADAL" clId="{03F8077B-CE36-48A6-A4C1-DB8EC9E63284}" dt="2021-01-22T15:23:26.106" v="596" actId="27636"/>
        <pc:sldMkLst>
          <pc:docMk/>
          <pc:sldMk cId="811342952" sldId="1726"/>
        </pc:sldMkLst>
        <pc:spChg chg="mod ord">
          <ac:chgData name="Aurélie DELGOVE" userId="b3a61f93-246d-4555-9424-d7fbdf5cdfe5" providerId="ADAL" clId="{03F8077B-CE36-48A6-A4C1-DB8EC9E63284}" dt="2021-01-22T15:22:51.571" v="581" actId="700"/>
          <ac:spMkLst>
            <pc:docMk/>
            <pc:sldMk cId="811342952" sldId="1726"/>
            <ac:spMk id="2" creationId="{5E53ADCC-049D-4262-974F-D076E9F33102}"/>
          </ac:spMkLst>
        </pc:spChg>
        <pc:spChg chg="del mod ord">
          <ac:chgData name="Aurélie DELGOVE" userId="b3a61f93-246d-4555-9424-d7fbdf5cdfe5" providerId="ADAL" clId="{03F8077B-CE36-48A6-A4C1-DB8EC9E63284}" dt="2021-01-22T15:22:45.928" v="578" actId="478"/>
          <ac:spMkLst>
            <pc:docMk/>
            <pc:sldMk cId="811342952" sldId="1726"/>
            <ac:spMk id="3" creationId="{27B9099B-5851-450A-B0B8-06FB62FF8A7F}"/>
          </ac:spMkLst>
        </pc:spChg>
        <pc:spChg chg="add del mod">
          <ac:chgData name="Aurélie DELGOVE" userId="b3a61f93-246d-4555-9424-d7fbdf5cdfe5" providerId="ADAL" clId="{03F8077B-CE36-48A6-A4C1-DB8EC9E63284}" dt="2021-01-22T15:22:47.996" v="579" actId="6264"/>
          <ac:spMkLst>
            <pc:docMk/>
            <pc:sldMk cId="811342952" sldId="1726"/>
            <ac:spMk id="4" creationId="{ACC977B1-E088-4B1B-89A8-EC1F4D1717AD}"/>
          </ac:spMkLst>
        </pc:spChg>
        <pc:spChg chg="add del mod">
          <ac:chgData name="Aurélie DELGOVE" userId="b3a61f93-246d-4555-9424-d7fbdf5cdfe5" providerId="ADAL" clId="{03F8077B-CE36-48A6-A4C1-DB8EC9E63284}" dt="2021-01-22T15:22:47.996" v="579" actId="6264"/>
          <ac:spMkLst>
            <pc:docMk/>
            <pc:sldMk cId="811342952" sldId="1726"/>
            <ac:spMk id="5" creationId="{3C01674F-D80A-431C-A5A6-20F1B8595D41}"/>
          </ac:spMkLst>
        </pc:spChg>
        <pc:spChg chg="mod ord">
          <ac:chgData name="Aurélie DELGOVE" userId="b3a61f93-246d-4555-9424-d7fbdf5cdfe5" providerId="ADAL" clId="{03F8077B-CE36-48A6-A4C1-DB8EC9E63284}" dt="2021-01-22T15:22:55.045" v="584" actId="27636"/>
          <ac:spMkLst>
            <pc:docMk/>
            <pc:sldMk cId="811342952" sldId="1726"/>
            <ac:spMk id="6" creationId="{25BAD1C1-DB36-4DC9-95DD-09195BBAFE60}"/>
          </ac:spMkLst>
        </pc:spChg>
        <pc:spChg chg="mod ord">
          <ac:chgData name="Aurélie DELGOVE" userId="b3a61f93-246d-4555-9424-d7fbdf5cdfe5" providerId="ADAL" clId="{03F8077B-CE36-48A6-A4C1-DB8EC9E63284}" dt="2021-01-22T15:23:26.106" v="596" actId="27636"/>
          <ac:spMkLst>
            <pc:docMk/>
            <pc:sldMk cId="811342952" sldId="1726"/>
            <ac:spMk id="7" creationId="{298086D5-F406-478A-A56C-1E82F9B6D552}"/>
          </ac:spMkLst>
        </pc:spChg>
        <pc:spChg chg="del mod ord">
          <ac:chgData name="Aurélie DELGOVE" userId="b3a61f93-246d-4555-9424-d7fbdf5cdfe5" providerId="ADAL" clId="{03F8077B-CE36-48A6-A4C1-DB8EC9E63284}" dt="2021-01-22T15:23:03.603" v="587" actId="478"/>
          <ac:spMkLst>
            <pc:docMk/>
            <pc:sldMk cId="811342952" sldId="1726"/>
            <ac:spMk id="8" creationId="{90FC6C80-AC0E-41B1-9B15-1C82902054E9}"/>
          </ac:spMkLst>
        </pc:spChg>
        <pc:spChg chg="mod ord">
          <ac:chgData name="Aurélie DELGOVE" userId="b3a61f93-246d-4555-9424-d7fbdf5cdfe5" providerId="ADAL" clId="{03F8077B-CE36-48A6-A4C1-DB8EC9E63284}" dt="2021-01-22T15:22:51.571" v="581" actId="700"/>
          <ac:spMkLst>
            <pc:docMk/>
            <pc:sldMk cId="811342952" sldId="1726"/>
            <ac:spMk id="9" creationId="{B9EA8BA1-6CA2-4A27-BD9F-64BA243F052C}"/>
          </ac:spMkLst>
        </pc:spChg>
        <pc:spChg chg="mod ord">
          <ac:chgData name="Aurélie DELGOVE" userId="b3a61f93-246d-4555-9424-d7fbdf5cdfe5" providerId="ADAL" clId="{03F8077B-CE36-48A6-A4C1-DB8EC9E63284}" dt="2021-01-22T15:22:51.571" v="581" actId="700"/>
          <ac:spMkLst>
            <pc:docMk/>
            <pc:sldMk cId="811342952" sldId="1726"/>
            <ac:spMk id="10" creationId="{976999A2-B1AD-403B-A081-4E970C0B52F0}"/>
          </ac:spMkLst>
        </pc:spChg>
        <pc:spChg chg="add del mod">
          <ac:chgData name="Aurélie DELGOVE" userId="b3a61f93-246d-4555-9424-d7fbdf5cdfe5" providerId="ADAL" clId="{03F8077B-CE36-48A6-A4C1-DB8EC9E63284}" dt="2021-01-22T15:22:47.996" v="579" actId="6264"/>
          <ac:spMkLst>
            <pc:docMk/>
            <pc:sldMk cId="811342952" sldId="1726"/>
            <ac:spMk id="11" creationId="{0593CFE0-6905-4807-B3C3-CD94964B2E2A}"/>
          </ac:spMkLst>
        </pc:spChg>
        <pc:spChg chg="add del mod">
          <ac:chgData name="Aurélie DELGOVE" userId="b3a61f93-246d-4555-9424-d7fbdf5cdfe5" providerId="ADAL" clId="{03F8077B-CE36-48A6-A4C1-DB8EC9E63284}" dt="2021-01-22T15:22:47.996" v="579" actId="6264"/>
          <ac:spMkLst>
            <pc:docMk/>
            <pc:sldMk cId="811342952" sldId="1726"/>
            <ac:spMk id="12" creationId="{B5A189CF-D196-425D-9207-B5EEEDCD75DE}"/>
          </ac:spMkLst>
        </pc:spChg>
        <pc:spChg chg="add del mod">
          <ac:chgData name="Aurélie DELGOVE" userId="b3a61f93-246d-4555-9424-d7fbdf5cdfe5" providerId="ADAL" clId="{03F8077B-CE36-48A6-A4C1-DB8EC9E63284}" dt="2021-01-22T15:22:49.592" v="580" actId="6264"/>
          <ac:spMkLst>
            <pc:docMk/>
            <pc:sldMk cId="811342952" sldId="1726"/>
            <ac:spMk id="13" creationId="{0D6E409E-BEEC-4EF8-A580-04B4C01EFAB9}"/>
          </ac:spMkLst>
        </pc:spChg>
        <pc:spChg chg="add del mod">
          <ac:chgData name="Aurélie DELGOVE" userId="b3a61f93-246d-4555-9424-d7fbdf5cdfe5" providerId="ADAL" clId="{03F8077B-CE36-48A6-A4C1-DB8EC9E63284}" dt="2021-01-22T15:22:49.592" v="580" actId="6264"/>
          <ac:spMkLst>
            <pc:docMk/>
            <pc:sldMk cId="811342952" sldId="1726"/>
            <ac:spMk id="14" creationId="{A431AAA6-EFAD-417E-96EF-7A42D49AFD83}"/>
          </ac:spMkLst>
        </pc:spChg>
        <pc:spChg chg="add del mod">
          <ac:chgData name="Aurélie DELGOVE" userId="b3a61f93-246d-4555-9424-d7fbdf5cdfe5" providerId="ADAL" clId="{03F8077B-CE36-48A6-A4C1-DB8EC9E63284}" dt="2021-01-22T15:22:49.592" v="580" actId="6264"/>
          <ac:spMkLst>
            <pc:docMk/>
            <pc:sldMk cId="811342952" sldId="1726"/>
            <ac:spMk id="15" creationId="{0F8A6414-F2CA-40DF-89B6-A4E2001D81CE}"/>
          </ac:spMkLst>
        </pc:spChg>
        <pc:spChg chg="add del mod">
          <ac:chgData name="Aurélie DELGOVE" userId="b3a61f93-246d-4555-9424-d7fbdf5cdfe5" providerId="ADAL" clId="{03F8077B-CE36-48A6-A4C1-DB8EC9E63284}" dt="2021-01-22T15:22:49.592" v="580" actId="6264"/>
          <ac:spMkLst>
            <pc:docMk/>
            <pc:sldMk cId="811342952" sldId="1726"/>
            <ac:spMk id="16" creationId="{00AA91CD-256F-4238-9B6A-597408ED6ACC}"/>
          </ac:spMkLst>
        </pc:spChg>
      </pc:sldChg>
      <pc:sldChg chg="addSp delSp modSp mod modClrScheme chgLayout">
        <pc:chgData name="Aurélie DELGOVE" userId="b3a61f93-246d-4555-9424-d7fbdf5cdfe5" providerId="ADAL" clId="{03F8077B-CE36-48A6-A4C1-DB8EC9E63284}" dt="2021-01-22T14:27:41.984" v="39" actId="1076"/>
        <pc:sldMkLst>
          <pc:docMk/>
          <pc:sldMk cId="3832753368" sldId="1727"/>
        </pc:sldMkLst>
        <pc:spChg chg="add del mod">
          <ac:chgData name="Aurélie DELGOVE" userId="b3a61f93-246d-4555-9424-d7fbdf5cdfe5" providerId="ADAL" clId="{03F8077B-CE36-48A6-A4C1-DB8EC9E63284}" dt="2021-01-22T14:27:38.816" v="38" actId="6264"/>
          <ac:spMkLst>
            <pc:docMk/>
            <pc:sldMk cId="3832753368" sldId="1727"/>
            <ac:spMk id="2" creationId="{D38E7109-DBD3-45D3-874C-F9087103B175}"/>
          </ac:spMkLst>
        </pc:spChg>
        <pc:spChg chg="add del mod">
          <ac:chgData name="Aurélie DELGOVE" userId="b3a61f93-246d-4555-9424-d7fbdf5cdfe5" providerId="ADAL" clId="{03F8077B-CE36-48A6-A4C1-DB8EC9E63284}" dt="2021-01-22T14:27:38.816" v="38" actId="6264"/>
          <ac:spMkLst>
            <pc:docMk/>
            <pc:sldMk cId="3832753368" sldId="1727"/>
            <ac:spMk id="3" creationId="{C680B40D-9F5E-4460-988C-E8A4CC820574}"/>
          </ac:spMkLst>
        </pc:spChg>
        <pc:spChg chg="add del mod">
          <ac:chgData name="Aurélie DELGOVE" userId="b3a61f93-246d-4555-9424-d7fbdf5cdfe5" providerId="ADAL" clId="{03F8077B-CE36-48A6-A4C1-DB8EC9E63284}" dt="2021-01-22T14:27:38.816" v="38" actId="6264"/>
          <ac:spMkLst>
            <pc:docMk/>
            <pc:sldMk cId="3832753368" sldId="1727"/>
            <ac:spMk id="4" creationId="{C5484796-F874-4B72-BE68-BBA05A148A27}"/>
          </ac:spMkLst>
        </pc:spChg>
        <pc:spChg chg="add del mod">
          <ac:chgData name="Aurélie DELGOVE" userId="b3a61f93-246d-4555-9424-d7fbdf5cdfe5" providerId="ADAL" clId="{03F8077B-CE36-48A6-A4C1-DB8EC9E63284}" dt="2021-01-22T14:27:38.816" v="38" actId="6264"/>
          <ac:spMkLst>
            <pc:docMk/>
            <pc:sldMk cId="3832753368" sldId="1727"/>
            <ac:spMk id="5" creationId="{DB33B688-A131-4445-92D3-1EBEF0BF15AC}"/>
          </ac:spMkLst>
        </pc:spChg>
        <pc:spChg chg="mod ord">
          <ac:chgData name="Aurélie DELGOVE" userId="b3a61f93-246d-4555-9424-d7fbdf5cdfe5" providerId="ADAL" clId="{03F8077B-CE36-48A6-A4C1-DB8EC9E63284}" dt="2021-01-22T14:27:38.816" v="38" actId="6264"/>
          <ac:spMkLst>
            <pc:docMk/>
            <pc:sldMk cId="3832753368" sldId="1727"/>
            <ac:spMk id="8" creationId="{2E3C7C91-D5AC-45D1-9DC8-028D9D05D9D1}"/>
          </ac:spMkLst>
        </pc:spChg>
        <pc:spChg chg="mod ord">
          <ac:chgData name="Aurélie DELGOVE" userId="b3a61f93-246d-4555-9424-d7fbdf5cdfe5" providerId="ADAL" clId="{03F8077B-CE36-48A6-A4C1-DB8EC9E63284}" dt="2021-01-22T14:27:41.984" v="39" actId="1076"/>
          <ac:spMkLst>
            <pc:docMk/>
            <pc:sldMk cId="3832753368" sldId="1727"/>
            <ac:spMk id="9" creationId="{2DC5996C-BBAF-4542-96B4-CF1EBC559189}"/>
          </ac:spMkLst>
        </pc:spChg>
        <pc:spChg chg="mod ord">
          <ac:chgData name="Aurélie DELGOVE" userId="b3a61f93-246d-4555-9424-d7fbdf5cdfe5" providerId="ADAL" clId="{03F8077B-CE36-48A6-A4C1-DB8EC9E63284}" dt="2021-01-22T14:27:38.816" v="38" actId="6264"/>
          <ac:spMkLst>
            <pc:docMk/>
            <pc:sldMk cId="3832753368" sldId="1727"/>
            <ac:spMk id="10" creationId="{8F7D6719-C406-480B-9EB0-F82EC8BDB019}"/>
          </ac:spMkLst>
        </pc:spChg>
        <pc:spChg chg="mod ord">
          <ac:chgData name="Aurélie DELGOVE" userId="b3a61f93-246d-4555-9424-d7fbdf5cdfe5" providerId="ADAL" clId="{03F8077B-CE36-48A6-A4C1-DB8EC9E63284}" dt="2021-01-22T14:27:38.816" v="38" actId="6264"/>
          <ac:spMkLst>
            <pc:docMk/>
            <pc:sldMk cId="3832753368" sldId="1727"/>
            <ac:spMk id="11" creationId="{4AB5081D-2955-44B1-8370-23C9EF584C26}"/>
          </ac:spMkLst>
        </pc:spChg>
        <pc:spChg chg="mod ord">
          <ac:chgData name="Aurélie DELGOVE" userId="b3a61f93-246d-4555-9424-d7fbdf5cdfe5" providerId="ADAL" clId="{03F8077B-CE36-48A6-A4C1-DB8EC9E63284}" dt="2021-01-22T14:27:38.816" v="38" actId="6264"/>
          <ac:spMkLst>
            <pc:docMk/>
            <pc:sldMk cId="3832753368" sldId="1727"/>
            <ac:spMk id="16" creationId="{2FA8150C-0BCF-44A8-9349-77E02B6C11B2}"/>
          </ac:spMkLst>
        </pc:spChg>
        <pc:spChg chg="mod ord">
          <ac:chgData name="Aurélie DELGOVE" userId="b3a61f93-246d-4555-9424-d7fbdf5cdfe5" providerId="ADAL" clId="{03F8077B-CE36-48A6-A4C1-DB8EC9E63284}" dt="2021-01-22T14:27:38.816" v="38" actId="6264"/>
          <ac:spMkLst>
            <pc:docMk/>
            <pc:sldMk cId="3832753368" sldId="1727"/>
            <ac:spMk id="17" creationId="{218B51CA-1D47-4AAE-A5AF-3B1056C46D28}"/>
          </ac:spMkLst>
        </pc:spChg>
        <pc:spChg chg="mod ord">
          <ac:chgData name="Aurélie DELGOVE" userId="b3a61f93-246d-4555-9424-d7fbdf5cdfe5" providerId="ADAL" clId="{03F8077B-CE36-48A6-A4C1-DB8EC9E63284}" dt="2021-01-22T14:27:38.816" v="38" actId="6264"/>
          <ac:spMkLst>
            <pc:docMk/>
            <pc:sldMk cId="3832753368" sldId="1727"/>
            <ac:spMk id="18" creationId="{4CB40196-05AB-462D-B363-802F7CDFD155}"/>
          </ac:spMkLst>
        </pc:spChg>
      </pc:sldChg>
      <pc:sldChg chg="modSp mod modClrScheme chgLayout">
        <pc:chgData name="Aurélie DELGOVE" userId="b3a61f93-246d-4555-9424-d7fbdf5cdfe5" providerId="ADAL" clId="{03F8077B-CE36-48A6-A4C1-DB8EC9E63284}" dt="2021-01-22T15:26:35.176" v="621" actId="20577"/>
        <pc:sldMkLst>
          <pc:docMk/>
          <pc:sldMk cId="2663881762" sldId="1728"/>
        </pc:sldMkLst>
        <pc:spChg chg="mod ord">
          <ac:chgData name="Aurélie DELGOVE" userId="b3a61f93-246d-4555-9424-d7fbdf5cdfe5" providerId="ADAL" clId="{03F8077B-CE36-48A6-A4C1-DB8EC9E63284}" dt="2021-01-22T14:29:48.889" v="63" actId="700"/>
          <ac:spMkLst>
            <pc:docMk/>
            <pc:sldMk cId="2663881762" sldId="1728"/>
            <ac:spMk id="2" creationId="{968332F0-3415-4FAE-9CBD-BCAAC736D224}"/>
          </ac:spMkLst>
        </pc:spChg>
        <pc:spChg chg="mod ord">
          <ac:chgData name="Aurélie DELGOVE" userId="b3a61f93-246d-4555-9424-d7fbdf5cdfe5" providerId="ADAL" clId="{03F8077B-CE36-48A6-A4C1-DB8EC9E63284}" dt="2021-01-22T15:26:35.176" v="621" actId="20577"/>
          <ac:spMkLst>
            <pc:docMk/>
            <pc:sldMk cId="2663881762" sldId="1728"/>
            <ac:spMk id="3" creationId="{C53066FC-1F2B-4BEF-B0E3-E127D95B3DBB}"/>
          </ac:spMkLst>
        </pc:spChg>
        <pc:spChg chg="mod ord">
          <ac:chgData name="Aurélie DELGOVE" userId="b3a61f93-246d-4555-9424-d7fbdf5cdfe5" providerId="ADAL" clId="{03F8077B-CE36-48A6-A4C1-DB8EC9E63284}" dt="2021-01-22T14:29:48.889" v="63" actId="700"/>
          <ac:spMkLst>
            <pc:docMk/>
            <pc:sldMk cId="2663881762" sldId="1728"/>
            <ac:spMk id="4" creationId="{7D7FBCA6-5699-4AB1-93F7-813E4D91A1CC}"/>
          </ac:spMkLst>
        </pc:spChg>
        <pc:spChg chg="mod ord">
          <ac:chgData name="Aurélie DELGOVE" userId="b3a61f93-246d-4555-9424-d7fbdf5cdfe5" providerId="ADAL" clId="{03F8077B-CE36-48A6-A4C1-DB8EC9E63284}" dt="2021-01-22T14:29:48.889" v="63" actId="700"/>
          <ac:spMkLst>
            <pc:docMk/>
            <pc:sldMk cId="2663881762" sldId="1728"/>
            <ac:spMk id="5" creationId="{9A46D305-C89D-4A50-BF7B-B1EC6A113167}"/>
          </ac:spMkLst>
        </pc:spChg>
      </pc:sldChg>
      <pc:sldChg chg="addSp delSp modSp mod ord modClrScheme chgLayout">
        <pc:chgData name="Aurélie DELGOVE" userId="b3a61f93-246d-4555-9424-d7fbdf5cdfe5" providerId="ADAL" clId="{03F8077B-CE36-48A6-A4C1-DB8EC9E63284}" dt="2021-01-22T15:22:35.616" v="575"/>
        <pc:sldMkLst>
          <pc:docMk/>
          <pc:sldMk cId="3009437937" sldId="1729"/>
        </pc:sldMkLst>
        <pc:spChg chg="mod ord">
          <ac:chgData name="Aurélie DELGOVE" userId="b3a61f93-246d-4555-9424-d7fbdf5cdfe5" providerId="ADAL" clId="{03F8077B-CE36-48A6-A4C1-DB8EC9E63284}" dt="2021-01-22T14:28:24.685" v="47" actId="6264"/>
          <ac:spMkLst>
            <pc:docMk/>
            <pc:sldMk cId="3009437937" sldId="1729"/>
            <ac:spMk id="2" creationId="{5CEB6B8F-E8C5-4058-814E-66D7D6122AB6}"/>
          </ac:spMkLst>
        </pc:spChg>
        <pc:spChg chg="mod ord">
          <ac:chgData name="Aurélie DELGOVE" userId="b3a61f93-246d-4555-9424-d7fbdf5cdfe5" providerId="ADAL" clId="{03F8077B-CE36-48A6-A4C1-DB8EC9E63284}" dt="2021-01-22T14:28:24.685" v="47" actId="6264"/>
          <ac:spMkLst>
            <pc:docMk/>
            <pc:sldMk cId="3009437937" sldId="1729"/>
            <ac:spMk id="3" creationId="{8729A854-93D9-4D3E-AF9E-E92A903CD0B8}"/>
          </ac:spMkLst>
        </pc:spChg>
        <pc:spChg chg="add mod ord">
          <ac:chgData name="Aurélie DELGOVE" userId="b3a61f93-246d-4555-9424-d7fbdf5cdfe5" providerId="ADAL" clId="{03F8077B-CE36-48A6-A4C1-DB8EC9E63284}" dt="2021-01-22T14:28:24.685" v="47" actId="6264"/>
          <ac:spMkLst>
            <pc:docMk/>
            <pc:sldMk cId="3009437937" sldId="1729"/>
            <ac:spMk id="5" creationId="{6D3A14D3-600B-44BF-9B77-3E2708C0ED4D}"/>
          </ac:spMkLst>
        </pc:spChg>
        <pc:spChg chg="add del mod">
          <ac:chgData name="Aurélie DELGOVE" userId="b3a61f93-246d-4555-9424-d7fbdf5cdfe5" providerId="ADAL" clId="{03F8077B-CE36-48A6-A4C1-DB8EC9E63284}" dt="2021-01-22T14:28:24.685" v="47" actId="6264"/>
          <ac:spMkLst>
            <pc:docMk/>
            <pc:sldMk cId="3009437937" sldId="1729"/>
            <ac:spMk id="6" creationId="{FCF90DC1-AE06-43C9-9626-9B162AC0C43A}"/>
          </ac:spMkLst>
        </pc:spChg>
        <pc:spChg chg="del mod">
          <ac:chgData name="Aurélie DELGOVE" userId="b3a61f93-246d-4555-9424-d7fbdf5cdfe5" providerId="ADAL" clId="{03F8077B-CE36-48A6-A4C1-DB8EC9E63284}" dt="2021-01-22T14:28:18.126" v="45" actId="478"/>
          <ac:spMkLst>
            <pc:docMk/>
            <pc:sldMk cId="3009437937" sldId="1729"/>
            <ac:spMk id="7" creationId="{0F40A5B5-D15C-434D-ABA0-578D8F6FE315}"/>
          </ac:spMkLst>
        </pc:spChg>
        <pc:spChg chg="add del mod">
          <ac:chgData name="Aurélie DELGOVE" userId="b3a61f93-246d-4555-9424-d7fbdf5cdfe5" providerId="ADAL" clId="{03F8077B-CE36-48A6-A4C1-DB8EC9E63284}" dt="2021-01-22T14:28:24.685" v="47" actId="6264"/>
          <ac:spMkLst>
            <pc:docMk/>
            <pc:sldMk cId="3009437937" sldId="1729"/>
            <ac:spMk id="8" creationId="{4E4BDC7D-AD0E-40C0-90B3-0B7B489247CC}"/>
          </ac:spMkLst>
        </pc:spChg>
        <pc:spChg chg="mod">
          <ac:chgData name="Aurélie DELGOVE" userId="b3a61f93-246d-4555-9424-d7fbdf5cdfe5" providerId="ADAL" clId="{03F8077B-CE36-48A6-A4C1-DB8EC9E63284}" dt="2021-01-22T14:28:32.888" v="49" actId="1076"/>
          <ac:spMkLst>
            <pc:docMk/>
            <pc:sldMk cId="3009437937" sldId="1729"/>
            <ac:spMk id="9" creationId="{45471AAB-72DB-4006-9F9D-7574CEAF36F9}"/>
          </ac:spMkLst>
        </pc:spChg>
        <pc:graphicFrameChg chg="mod">
          <ac:chgData name="Aurélie DELGOVE" userId="b3a61f93-246d-4555-9424-d7fbdf5cdfe5" providerId="ADAL" clId="{03F8077B-CE36-48A6-A4C1-DB8EC9E63284}" dt="2021-01-22T14:28:29.488" v="48" actId="1076"/>
          <ac:graphicFrameMkLst>
            <pc:docMk/>
            <pc:sldMk cId="3009437937" sldId="1729"/>
            <ac:graphicFrameMk id="4" creationId="{2B1384F1-E734-4FF2-A62F-4619DC5147C6}"/>
          </ac:graphicFrameMkLst>
        </pc:graphicFrameChg>
      </pc:sldChg>
      <pc:sldChg chg="add del">
        <pc:chgData name="Aurélie DELGOVE" userId="b3a61f93-246d-4555-9424-d7fbdf5cdfe5" providerId="ADAL" clId="{03F8077B-CE36-48A6-A4C1-DB8EC9E63284}" dt="2021-01-22T15:20:48.747" v="566" actId="22"/>
        <pc:sldMkLst>
          <pc:docMk/>
          <pc:sldMk cId="3575618508" sldId="1823"/>
        </pc:sldMkLst>
      </pc:sldChg>
      <pc:sldChg chg="add del">
        <pc:chgData name="Aurélie DELGOVE" userId="b3a61f93-246d-4555-9424-d7fbdf5cdfe5" providerId="ADAL" clId="{03F8077B-CE36-48A6-A4C1-DB8EC9E63284}" dt="2021-01-22T15:20:48.747" v="566" actId="22"/>
        <pc:sldMkLst>
          <pc:docMk/>
          <pc:sldMk cId="2314855251" sldId="1824"/>
        </pc:sldMkLst>
      </pc:sldChg>
      <pc:sldChg chg="add del">
        <pc:chgData name="Aurélie DELGOVE" userId="b3a61f93-246d-4555-9424-d7fbdf5cdfe5" providerId="ADAL" clId="{03F8077B-CE36-48A6-A4C1-DB8EC9E63284}" dt="2021-01-22T15:20:48.747" v="566" actId="22"/>
        <pc:sldMkLst>
          <pc:docMk/>
          <pc:sldMk cId="2023657935" sldId="1825"/>
        </pc:sldMkLst>
      </pc:sldChg>
      <pc:sldChg chg="add del">
        <pc:chgData name="Aurélie DELGOVE" userId="b3a61f93-246d-4555-9424-d7fbdf5cdfe5" providerId="ADAL" clId="{03F8077B-CE36-48A6-A4C1-DB8EC9E63284}" dt="2021-01-22T15:20:48.747" v="566" actId="22"/>
        <pc:sldMkLst>
          <pc:docMk/>
          <pc:sldMk cId="1288765146" sldId="1826"/>
        </pc:sldMkLst>
      </pc:sldChg>
      <pc:sldChg chg="del">
        <pc:chgData name="Aurélie DELGOVE" userId="b3a61f93-246d-4555-9424-d7fbdf5cdfe5" providerId="ADAL" clId="{03F8077B-CE36-48A6-A4C1-DB8EC9E63284}" dt="2021-01-22T14:33:09.419" v="69" actId="47"/>
        <pc:sldMkLst>
          <pc:docMk/>
          <pc:sldMk cId="674272763" sldId="1950"/>
        </pc:sldMkLst>
      </pc:sldChg>
      <pc:sldChg chg="mod modShow">
        <pc:chgData name="Aurélie DELGOVE" userId="b3a61f93-246d-4555-9424-d7fbdf5cdfe5" providerId="ADAL" clId="{03F8077B-CE36-48A6-A4C1-DB8EC9E63284}" dt="2021-01-22T14:34:58.389" v="73" actId="729"/>
        <pc:sldMkLst>
          <pc:docMk/>
          <pc:sldMk cId="2725786886" sldId="1954"/>
        </pc:sldMkLst>
      </pc:sldChg>
      <pc:sldChg chg="modSp add del mod">
        <pc:chgData name="Aurélie DELGOVE" userId="b3a61f93-246d-4555-9424-d7fbdf5cdfe5" providerId="ADAL" clId="{03F8077B-CE36-48A6-A4C1-DB8EC9E63284}" dt="2021-01-22T15:20:48.747" v="566" actId="22"/>
        <pc:sldMkLst>
          <pc:docMk/>
          <pc:sldMk cId="2189227054" sldId="1955"/>
        </pc:sldMkLst>
        <pc:spChg chg="mod">
          <ac:chgData name="Aurélie DELGOVE" userId="b3a61f93-246d-4555-9424-d7fbdf5cdfe5" providerId="ADAL" clId="{03F8077B-CE36-48A6-A4C1-DB8EC9E63284}" dt="2021-01-22T14:37:43.610" v="89" actId="20577"/>
          <ac:spMkLst>
            <pc:docMk/>
            <pc:sldMk cId="2189227054" sldId="1955"/>
            <ac:spMk id="2" creationId="{CF70CA63-D4AF-45F1-83E7-93DB5FC96C30}"/>
          </ac:spMkLst>
        </pc:spChg>
      </pc:sldChg>
      <pc:sldChg chg="del">
        <pc:chgData name="Aurélie DELGOVE" userId="b3a61f93-246d-4555-9424-d7fbdf5cdfe5" providerId="ADAL" clId="{03F8077B-CE36-48A6-A4C1-DB8EC9E63284}" dt="2021-01-22T14:24:47.707" v="7" actId="47"/>
        <pc:sldMkLst>
          <pc:docMk/>
          <pc:sldMk cId="3409543974" sldId="1957"/>
        </pc:sldMkLst>
      </pc:sldChg>
      <pc:sldChg chg="modSp mod">
        <pc:chgData name="Aurélie DELGOVE" userId="b3a61f93-246d-4555-9424-d7fbdf5cdfe5" providerId="ADAL" clId="{03F8077B-CE36-48A6-A4C1-DB8EC9E63284}" dt="2021-01-22T14:35:26.955" v="83" actId="20577"/>
        <pc:sldMkLst>
          <pc:docMk/>
          <pc:sldMk cId="3543681228" sldId="1958"/>
        </pc:sldMkLst>
        <pc:spChg chg="mod">
          <ac:chgData name="Aurélie DELGOVE" userId="b3a61f93-246d-4555-9424-d7fbdf5cdfe5" providerId="ADAL" clId="{03F8077B-CE36-48A6-A4C1-DB8EC9E63284}" dt="2021-01-22T14:35:26.955" v="83" actId="20577"/>
          <ac:spMkLst>
            <pc:docMk/>
            <pc:sldMk cId="3543681228" sldId="1958"/>
            <ac:spMk id="116" creationId="{00000000-0000-0000-0000-000000000000}"/>
          </ac:spMkLst>
        </pc:spChg>
      </pc:sldChg>
      <pc:sldChg chg="modSp mod">
        <pc:chgData name="Aurélie DELGOVE" userId="b3a61f93-246d-4555-9424-d7fbdf5cdfe5" providerId="ADAL" clId="{03F8077B-CE36-48A6-A4C1-DB8EC9E63284}" dt="2021-01-22T14:35:20.703" v="80" actId="20577"/>
        <pc:sldMkLst>
          <pc:docMk/>
          <pc:sldMk cId="143661040" sldId="1959"/>
        </pc:sldMkLst>
        <pc:spChg chg="mod">
          <ac:chgData name="Aurélie DELGOVE" userId="b3a61f93-246d-4555-9424-d7fbdf5cdfe5" providerId="ADAL" clId="{03F8077B-CE36-48A6-A4C1-DB8EC9E63284}" dt="2021-01-22T14:35:20.703" v="80" actId="20577"/>
          <ac:spMkLst>
            <pc:docMk/>
            <pc:sldMk cId="143661040" sldId="1959"/>
            <ac:spMk id="116" creationId="{00000000-0000-0000-0000-000000000000}"/>
          </ac:spMkLst>
        </pc:spChg>
      </pc:sldChg>
      <pc:sldChg chg="modSp add del mod">
        <pc:chgData name="Aurélie DELGOVE" userId="b3a61f93-246d-4555-9424-d7fbdf5cdfe5" providerId="ADAL" clId="{03F8077B-CE36-48A6-A4C1-DB8EC9E63284}" dt="2021-01-22T15:20:12.117" v="563" actId="22"/>
        <pc:sldMkLst>
          <pc:docMk/>
          <pc:sldMk cId="3968173265" sldId="1960"/>
        </pc:sldMkLst>
        <pc:spChg chg="mod">
          <ac:chgData name="Aurélie DELGOVE" userId="b3a61f93-246d-4555-9424-d7fbdf5cdfe5" providerId="ADAL" clId="{03F8077B-CE36-48A6-A4C1-DB8EC9E63284}" dt="2021-01-22T14:35:15.314" v="77" actId="6549"/>
          <ac:spMkLst>
            <pc:docMk/>
            <pc:sldMk cId="3968173265" sldId="1960"/>
            <ac:spMk id="116" creationId="{00000000-0000-0000-0000-000000000000}"/>
          </ac:spMkLst>
        </pc:spChg>
        <pc:spChg chg="mod">
          <ac:chgData name="Aurélie DELGOVE" userId="b3a61f93-246d-4555-9424-d7fbdf5cdfe5" providerId="ADAL" clId="{03F8077B-CE36-48A6-A4C1-DB8EC9E63284}" dt="2021-01-22T14:24:16.787" v="2" actId="20577"/>
          <ac:spMkLst>
            <pc:docMk/>
            <pc:sldMk cId="3968173265" sldId="1960"/>
            <ac:spMk id="117" creationId="{00000000-0000-0000-0000-000000000000}"/>
          </ac:spMkLst>
        </pc:spChg>
      </pc:sldChg>
      <pc:sldChg chg="modSp mod">
        <pc:chgData name="Aurélie DELGOVE" userId="b3a61f93-246d-4555-9424-d7fbdf5cdfe5" providerId="ADAL" clId="{03F8077B-CE36-48A6-A4C1-DB8EC9E63284}" dt="2021-01-22T14:37:32.151" v="86" actId="20577"/>
        <pc:sldMkLst>
          <pc:docMk/>
          <pc:sldMk cId="820063266" sldId="1961"/>
        </pc:sldMkLst>
        <pc:spChg chg="mod">
          <ac:chgData name="Aurélie DELGOVE" userId="b3a61f93-246d-4555-9424-d7fbdf5cdfe5" providerId="ADAL" clId="{03F8077B-CE36-48A6-A4C1-DB8EC9E63284}" dt="2021-01-22T14:37:32.151" v="86" actId="20577"/>
          <ac:spMkLst>
            <pc:docMk/>
            <pc:sldMk cId="820063266" sldId="1961"/>
            <ac:spMk id="2" creationId="{77B98920-0802-482D-B2F1-F24565726EC2}"/>
          </ac:spMkLst>
        </pc:spChg>
      </pc:sldChg>
      <pc:sldChg chg="delSp modSp mod modClrScheme chgLayout">
        <pc:chgData name="Aurélie DELGOVE" userId="b3a61f93-246d-4555-9424-d7fbdf5cdfe5" providerId="ADAL" clId="{03F8077B-CE36-48A6-A4C1-DB8EC9E63284}" dt="2021-01-22T14:43:25.381" v="554" actId="1076"/>
        <pc:sldMkLst>
          <pc:docMk/>
          <pc:sldMk cId="2591746057" sldId="1962"/>
        </pc:sldMkLst>
        <pc:spChg chg="mod ord">
          <ac:chgData name="Aurélie DELGOVE" userId="b3a61f93-246d-4555-9424-d7fbdf5cdfe5" providerId="ADAL" clId="{03F8077B-CE36-48A6-A4C1-DB8EC9E63284}" dt="2021-01-22T14:43:04.959" v="546" actId="700"/>
          <ac:spMkLst>
            <pc:docMk/>
            <pc:sldMk cId="2591746057" sldId="1962"/>
            <ac:spMk id="2" creationId="{5047699C-CB0E-4D45-AAF0-9C0BAE81812F}"/>
          </ac:spMkLst>
        </pc:spChg>
        <pc:spChg chg="del">
          <ac:chgData name="Aurélie DELGOVE" userId="b3a61f93-246d-4555-9424-d7fbdf5cdfe5" providerId="ADAL" clId="{03F8077B-CE36-48A6-A4C1-DB8EC9E63284}" dt="2021-01-22T14:43:04.959" v="546" actId="700"/>
          <ac:spMkLst>
            <pc:docMk/>
            <pc:sldMk cId="2591746057" sldId="1962"/>
            <ac:spMk id="5" creationId="{BD369CA2-9803-4F7C-BC3B-B67768FFC068}"/>
          </ac:spMkLst>
        </pc:spChg>
        <pc:picChg chg="mod">
          <ac:chgData name="Aurélie DELGOVE" userId="b3a61f93-246d-4555-9424-d7fbdf5cdfe5" providerId="ADAL" clId="{03F8077B-CE36-48A6-A4C1-DB8EC9E63284}" dt="2021-01-22T14:43:25.381" v="554" actId="1076"/>
          <ac:picMkLst>
            <pc:docMk/>
            <pc:sldMk cId="2591746057" sldId="1962"/>
            <ac:picMk id="4" creationId="{708A43DA-B625-4DED-A4C3-34A88C61A5AD}"/>
          </ac:picMkLst>
        </pc:picChg>
      </pc:sldChg>
      <pc:sldChg chg="modSp add del mod">
        <pc:chgData name="Aurélie DELGOVE" userId="b3a61f93-246d-4555-9424-d7fbdf5cdfe5" providerId="ADAL" clId="{03F8077B-CE36-48A6-A4C1-DB8EC9E63284}" dt="2021-01-22T15:20:48.747" v="566" actId="22"/>
        <pc:sldMkLst>
          <pc:docMk/>
          <pc:sldMk cId="2818207932" sldId="1964"/>
        </pc:sldMkLst>
        <pc:spChg chg="mod">
          <ac:chgData name="Aurélie DELGOVE" userId="b3a61f93-246d-4555-9424-d7fbdf5cdfe5" providerId="ADAL" clId="{03F8077B-CE36-48A6-A4C1-DB8EC9E63284}" dt="2021-01-22T14:37:51.529" v="90" actId="20577"/>
          <ac:spMkLst>
            <pc:docMk/>
            <pc:sldMk cId="2818207932" sldId="1964"/>
            <ac:spMk id="2" creationId="{02F820D9-B242-4456-B688-A984B347F702}"/>
          </ac:spMkLst>
        </pc:spChg>
      </pc:sldChg>
      <pc:sldChg chg="modSp new mod ord">
        <pc:chgData name="Aurélie DELGOVE" userId="b3a61f93-246d-4555-9424-d7fbdf5cdfe5" providerId="ADAL" clId="{03F8077B-CE36-48A6-A4C1-DB8EC9E63284}" dt="2021-01-22T14:43:49.412" v="556"/>
        <pc:sldMkLst>
          <pc:docMk/>
          <pc:sldMk cId="922846973" sldId="1965"/>
        </pc:sldMkLst>
        <pc:spChg chg="mod">
          <ac:chgData name="Aurélie DELGOVE" userId="b3a61f93-246d-4555-9424-d7fbdf5cdfe5" providerId="ADAL" clId="{03F8077B-CE36-48A6-A4C1-DB8EC9E63284}" dt="2021-01-22T14:38:11.676" v="117" actId="20577"/>
          <ac:spMkLst>
            <pc:docMk/>
            <pc:sldMk cId="922846973" sldId="1965"/>
            <ac:spMk id="2" creationId="{C6B78D9F-8700-42F5-93FF-445CDBD5C647}"/>
          </ac:spMkLst>
        </pc:spChg>
        <pc:spChg chg="mod">
          <ac:chgData name="Aurélie DELGOVE" userId="b3a61f93-246d-4555-9424-d7fbdf5cdfe5" providerId="ADAL" clId="{03F8077B-CE36-48A6-A4C1-DB8EC9E63284}" dt="2021-01-22T14:38:27.154" v="121" actId="20577"/>
          <ac:spMkLst>
            <pc:docMk/>
            <pc:sldMk cId="922846973" sldId="1965"/>
            <ac:spMk id="3" creationId="{7B52090F-DED0-4EB3-8A8B-08E87064A15A}"/>
          </ac:spMkLst>
        </pc:spChg>
      </pc:sldChg>
      <pc:sldChg chg="addSp delSp modSp new mod ord modClrScheme chgLayout modNotes">
        <pc:chgData name="Aurélie DELGOVE" userId="b3a61f93-246d-4555-9424-d7fbdf5cdfe5" providerId="ADAL" clId="{03F8077B-CE36-48A6-A4C1-DB8EC9E63284}" dt="2021-01-22T15:20:42.621" v="565"/>
        <pc:sldMkLst>
          <pc:docMk/>
          <pc:sldMk cId="3220838939" sldId="1966"/>
        </pc:sldMkLst>
        <pc:spChg chg="mod ord">
          <ac:chgData name="Aurélie DELGOVE" userId="b3a61f93-246d-4555-9424-d7fbdf5cdfe5" providerId="ADAL" clId="{03F8077B-CE36-48A6-A4C1-DB8EC9E63284}" dt="2021-01-22T14:38:53.061" v="150" actId="700"/>
          <ac:spMkLst>
            <pc:docMk/>
            <pc:sldMk cId="3220838939" sldId="1966"/>
            <ac:spMk id="2" creationId="{5A315629-5335-4FE0-B95A-864AC9588CD9}"/>
          </ac:spMkLst>
        </pc:spChg>
        <pc:spChg chg="mod ord">
          <ac:chgData name="Aurélie DELGOVE" userId="b3a61f93-246d-4555-9424-d7fbdf5cdfe5" providerId="ADAL" clId="{03F8077B-CE36-48A6-A4C1-DB8EC9E63284}" dt="2021-01-22T14:38:53.061" v="150" actId="700"/>
          <ac:spMkLst>
            <pc:docMk/>
            <pc:sldMk cId="3220838939" sldId="1966"/>
            <ac:spMk id="3" creationId="{C212C166-980C-45BB-B2C8-31F62D947BC5}"/>
          </ac:spMkLst>
        </pc:spChg>
        <pc:spChg chg="add del mod">
          <ac:chgData name="Aurélie DELGOVE" userId="b3a61f93-246d-4555-9424-d7fbdf5cdfe5" providerId="ADAL" clId="{03F8077B-CE36-48A6-A4C1-DB8EC9E63284}" dt="2021-01-22T14:38:49.439" v="149" actId="6264"/>
          <ac:spMkLst>
            <pc:docMk/>
            <pc:sldMk cId="3220838939" sldId="1966"/>
            <ac:spMk id="4" creationId="{85E315BC-851D-43C8-92BE-C654121AE81C}"/>
          </ac:spMkLst>
        </pc:spChg>
        <pc:spChg chg="add del mod">
          <ac:chgData name="Aurélie DELGOVE" userId="b3a61f93-246d-4555-9424-d7fbdf5cdfe5" providerId="ADAL" clId="{03F8077B-CE36-48A6-A4C1-DB8EC9E63284}" dt="2021-01-22T14:38:49.439" v="149" actId="6264"/>
          <ac:spMkLst>
            <pc:docMk/>
            <pc:sldMk cId="3220838939" sldId="1966"/>
            <ac:spMk id="5" creationId="{4C9107A9-A6C8-4302-963F-3C16CAE7356A}"/>
          </ac:spMkLst>
        </pc:spChg>
        <pc:spChg chg="add mod ord">
          <ac:chgData name="Aurélie DELGOVE" userId="b3a61f93-246d-4555-9424-d7fbdf5cdfe5" providerId="ADAL" clId="{03F8077B-CE36-48A6-A4C1-DB8EC9E63284}" dt="2021-01-22T15:10:33.531" v="561" actId="5793"/>
          <ac:spMkLst>
            <pc:docMk/>
            <pc:sldMk cId="3220838939" sldId="1966"/>
            <ac:spMk id="6" creationId="{7F1C2240-F54C-4BE8-ACD4-C467A73ED986}"/>
          </ac:spMkLst>
        </pc:spChg>
      </pc:sldChg>
      <pc:sldChg chg="modSp new mod">
        <pc:chgData name="Aurélie DELGOVE" userId="b3a61f93-246d-4555-9424-d7fbdf5cdfe5" providerId="ADAL" clId="{03F8077B-CE36-48A6-A4C1-DB8EC9E63284}" dt="2021-01-22T14:40:43.376" v="439" actId="20577"/>
        <pc:sldMkLst>
          <pc:docMk/>
          <pc:sldMk cId="747527762" sldId="1967"/>
        </pc:sldMkLst>
        <pc:spChg chg="mod">
          <ac:chgData name="Aurélie DELGOVE" userId="b3a61f93-246d-4555-9424-d7fbdf5cdfe5" providerId="ADAL" clId="{03F8077B-CE36-48A6-A4C1-DB8EC9E63284}" dt="2021-01-22T14:40:39.648" v="435" actId="20577"/>
          <ac:spMkLst>
            <pc:docMk/>
            <pc:sldMk cId="747527762" sldId="1967"/>
            <ac:spMk id="2" creationId="{3B500915-13EB-410A-964F-22AC8314A710}"/>
          </ac:spMkLst>
        </pc:spChg>
        <pc:spChg chg="mod">
          <ac:chgData name="Aurélie DELGOVE" userId="b3a61f93-246d-4555-9424-d7fbdf5cdfe5" providerId="ADAL" clId="{03F8077B-CE36-48A6-A4C1-DB8EC9E63284}" dt="2021-01-22T14:40:43.376" v="439" actId="20577"/>
          <ac:spMkLst>
            <pc:docMk/>
            <pc:sldMk cId="747527762" sldId="1967"/>
            <ac:spMk id="3" creationId="{2A5ACAD6-303A-4164-A6E8-4003DDE0E657}"/>
          </ac:spMkLst>
        </pc:spChg>
      </pc:sldChg>
      <pc:sldMasterChg chg="addSldLayout delSldLayout modSldLayout">
        <pc:chgData name="Aurélie DELGOVE" userId="b3a61f93-246d-4555-9424-d7fbdf5cdfe5" providerId="ADAL" clId="{03F8077B-CE36-48A6-A4C1-DB8EC9E63284}" dt="2021-01-22T15:20:48.747" v="566" actId="22"/>
        <pc:sldMasterMkLst>
          <pc:docMk/>
          <pc:sldMasterMk cId="0" sldId="2147483660"/>
        </pc:sldMasterMkLst>
        <pc:sldLayoutChg chg="del">
          <pc:chgData name="Aurélie DELGOVE" userId="b3a61f93-246d-4555-9424-d7fbdf5cdfe5" providerId="ADAL" clId="{03F8077B-CE36-48A6-A4C1-DB8EC9E63284}" dt="2021-01-22T15:20:42.621" v="564" actId="2696"/>
          <pc:sldLayoutMkLst>
            <pc:docMk/>
            <pc:sldMasterMk cId="0" sldId="2147483660"/>
            <pc:sldLayoutMk cId="0" sldId="2147483650"/>
          </pc:sldLayoutMkLst>
        </pc:sldLayoutChg>
        <pc:sldLayoutChg chg="add mod">
          <pc:chgData name="Aurélie DELGOVE" userId="b3a61f93-246d-4555-9424-d7fbdf5cdfe5" providerId="ADAL" clId="{03F8077B-CE36-48A6-A4C1-DB8EC9E63284}" dt="2021-01-22T15:20:48.747" v="566" actId="22"/>
          <pc:sldLayoutMkLst>
            <pc:docMk/>
            <pc:sldMasterMk cId="0" sldId="2147483660"/>
            <pc:sldLayoutMk cId="459843287" sldId="2147483672"/>
          </pc:sldLayoutMkLst>
        </pc:sldLayoutChg>
      </pc:sldMasterChg>
    </pc:docChg>
  </pc:docChgLst>
  <pc:docChgLst>
    <pc:chgData name="Aurélie DELGOVE" userId="b3a61f93-246d-4555-9424-d7fbdf5cdfe5" providerId="ADAL" clId="{9AF3BF2B-F8AC-4DCC-998C-149D26A9DA64}"/>
    <pc:docChg chg="undo custSel addSld delSld modSld sldOrd">
      <pc:chgData name="Aurélie DELGOVE" userId="b3a61f93-246d-4555-9424-d7fbdf5cdfe5" providerId="ADAL" clId="{9AF3BF2B-F8AC-4DCC-998C-149D26A9DA64}" dt="2021-01-11T11:20:39.939" v="1277" actId="1076"/>
      <pc:docMkLst>
        <pc:docMk/>
      </pc:docMkLst>
      <pc:sldChg chg="modSp mod">
        <pc:chgData name="Aurélie DELGOVE" userId="b3a61f93-246d-4555-9424-d7fbdf5cdfe5" providerId="ADAL" clId="{9AF3BF2B-F8AC-4DCC-998C-149D26A9DA64}" dt="2021-01-08T10:26:58.756" v="471" actId="6549"/>
        <pc:sldMkLst>
          <pc:docMk/>
          <pc:sldMk cId="0" sldId="259"/>
        </pc:sldMkLst>
        <pc:spChg chg="mod">
          <ac:chgData name="Aurélie DELGOVE" userId="b3a61f93-246d-4555-9424-d7fbdf5cdfe5" providerId="ADAL" clId="{9AF3BF2B-F8AC-4DCC-998C-149D26A9DA64}" dt="2021-01-08T09:57:39.439" v="108" actId="20577"/>
          <ac:spMkLst>
            <pc:docMk/>
            <pc:sldMk cId="0" sldId="259"/>
            <ac:spMk id="116" creationId="{00000000-0000-0000-0000-000000000000}"/>
          </ac:spMkLst>
        </pc:spChg>
        <pc:spChg chg="mod">
          <ac:chgData name="Aurélie DELGOVE" userId="b3a61f93-246d-4555-9424-d7fbdf5cdfe5" providerId="ADAL" clId="{9AF3BF2B-F8AC-4DCC-998C-149D26A9DA64}" dt="2021-01-08T10:26:58.756" v="471" actId="6549"/>
          <ac:spMkLst>
            <pc:docMk/>
            <pc:sldMk cId="0" sldId="259"/>
            <ac:spMk id="117" creationId="{00000000-0000-0000-0000-000000000000}"/>
          </ac:spMkLst>
        </pc:spChg>
      </pc:sldChg>
      <pc:sldChg chg="add del">
        <pc:chgData name="Aurélie DELGOVE" userId="b3a61f93-246d-4555-9424-d7fbdf5cdfe5" providerId="ADAL" clId="{9AF3BF2B-F8AC-4DCC-998C-149D26A9DA64}" dt="2021-01-08T13:28:55.398" v="1238" actId="47"/>
        <pc:sldMkLst>
          <pc:docMk/>
          <pc:sldMk cId="0" sldId="260"/>
        </pc:sldMkLst>
      </pc:sldChg>
      <pc:sldChg chg="add del">
        <pc:chgData name="Aurélie DELGOVE" userId="b3a61f93-246d-4555-9424-d7fbdf5cdfe5" providerId="ADAL" clId="{9AF3BF2B-F8AC-4DCC-998C-149D26A9DA64}" dt="2021-01-08T13:28:55.398" v="1238" actId="47"/>
        <pc:sldMkLst>
          <pc:docMk/>
          <pc:sldMk cId="0" sldId="262"/>
        </pc:sldMkLst>
      </pc:sldChg>
      <pc:sldChg chg="add del">
        <pc:chgData name="Aurélie DELGOVE" userId="b3a61f93-246d-4555-9424-d7fbdf5cdfe5" providerId="ADAL" clId="{9AF3BF2B-F8AC-4DCC-998C-149D26A9DA64}" dt="2021-01-08T13:28:55.398" v="1238" actId="47"/>
        <pc:sldMkLst>
          <pc:docMk/>
          <pc:sldMk cId="0" sldId="263"/>
        </pc:sldMkLst>
      </pc:sldChg>
      <pc:sldChg chg="add del">
        <pc:chgData name="Aurélie DELGOVE" userId="b3a61f93-246d-4555-9424-d7fbdf5cdfe5" providerId="ADAL" clId="{9AF3BF2B-F8AC-4DCC-998C-149D26A9DA64}" dt="2021-01-08T13:28:55.398" v="1238" actId="47"/>
        <pc:sldMkLst>
          <pc:docMk/>
          <pc:sldMk cId="0" sldId="264"/>
        </pc:sldMkLst>
      </pc:sldChg>
      <pc:sldChg chg="add del">
        <pc:chgData name="Aurélie DELGOVE" userId="b3a61f93-246d-4555-9424-d7fbdf5cdfe5" providerId="ADAL" clId="{9AF3BF2B-F8AC-4DCC-998C-149D26A9DA64}" dt="2021-01-08T13:28:55.398" v="1238" actId="47"/>
        <pc:sldMkLst>
          <pc:docMk/>
          <pc:sldMk cId="0" sldId="265"/>
        </pc:sldMkLst>
      </pc:sldChg>
      <pc:sldChg chg="add del">
        <pc:chgData name="Aurélie DELGOVE" userId="b3a61f93-246d-4555-9424-d7fbdf5cdfe5" providerId="ADAL" clId="{9AF3BF2B-F8AC-4DCC-998C-149D26A9DA64}" dt="2021-01-08T13:28:55.398" v="1238" actId="47"/>
        <pc:sldMkLst>
          <pc:docMk/>
          <pc:sldMk cId="0" sldId="266"/>
        </pc:sldMkLst>
      </pc:sldChg>
      <pc:sldChg chg="add del">
        <pc:chgData name="Aurélie DELGOVE" userId="b3a61f93-246d-4555-9424-d7fbdf5cdfe5" providerId="ADAL" clId="{9AF3BF2B-F8AC-4DCC-998C-149D26A9DA64}" dt="2021-01-08T13:28:55.398" v="1238" actId="47"/>
        <pc:sldMkLst>
          <pc:docMk/>
          <pc:sldMk cId="0" sldId="267"/>
        </pc:sldMkLst>
      </pc:sldChg>
      <pc:sldChg chg="add del">
        <pc:chgData name="Aurélie DELGOVE" userId="b3a61f93-246d-4555-9424-d7fbdf5cdfe5" providerId="ADAL" clId="{9AF3BF2B-F8AC-4DCC-998C-149D26A9DA64}" dt="2021-01-08T13:28:55.398" v="1238" actId="47"/>
        <pc:sldMkLst>
          <pc:docMk/>
          <pc:sldMk cId="0" sldId="268"/>
        </pc:sldMkLst>
      </pc:sldChg>
      <pc:sldChg chg="add del">
        <pc:chgData name="Aurélie DELGOVE" userId="b3a61f93-246d-4555-9424-d7fbdf5cdfe5" providerId="ADAL" clId="{9AF3BF2B-F8AC-4DCC-998C-149D26A9DA64}" dt="2021-01-08T13:28:55.398" v="1238" actId="47"/>
        <pc:sldMkLst>
          <pc:docMk/>
          <pc:sldMk cId="0" sldId="270"/>
        </pc:sldMkLst>
      </pc:sldChg>
      <pc:sldChg chg="add del">
        <pc:chgData name="Aurélie DELGOVE" userId="b3a61f93-246d-4555-9424-d7fbdf5cdfe5" providerId="ADAL" clId="{9AF3BF2B-F8AC-4DCC-998C-149D26A9DA64}" dt="2021-01-08T13:28:55.398" v="1238" actId="47"/>
        <pc:sldMkLst>
          <pc:docMk/>
          <pc:sldMk cId="0" sldId="271"/>
        </pc:sldMkLst>
      </pc:sldChg>
      <pc:sldChg chg="add del">
        <pc:chgData name="Aurélie DELGOVE" userId="b3a61f93-246d-4555-9424-d7fbdf5cdfe5" providerId="ADAL" clId="{9AF3BF2B-F8AC-4DCC-998C-149D26A9DA64}" dt="2021-01-08T13:28:55.398" v="1238" actId="47"/>
        <pc:sldMkLst>
          <pc:docMk/>
          <pc:sldMk cId="0" sldId="272"/>
        </pc:sldMkLst>
      </pc:sldChg>
      <pc:sldChg chg="add del">
        <pc:chgData name="Aurélie DELGOVE" userId="b3a61f93-246d-4555-9424-d7fbdf5cdfe5" providerId="ADAL" clId="{9AF3BF2B-F8AC-4DCC-998C-149D26A9DA64}" dt="2021-01-08T13:28:55.398" v="1238" actId="47"/>
        <pc:sldMkLst>
          <pc:docMk/>
          <pc:sldMk cId="0" sldId="273"/>
        </pc:sldMkLst>
      </pc:sldChg>
      <pc:sldChg chg="modSp mod ord">
        <pc:chgData name="Aurélie DELGOVE" userId="b3a61f93-246d-4555-9424-d7fbdf5cdfe5" providerId="ADAL" clId="{9AF3BF2B-F8AC-4DCC-998C-149D26A9DA64}" dt="2021-01-08T13:28:18.417" v="1235" actId="6549"/>
        <pc:sldMkLst>
          <pc:docMk/>
          <pc:sldMk cId="0" sldId="278"/>
        </pc:sldMkLst>
        <pc:spChg chg="mod">
          <ac:chgData name="Aurélie DELGOVE" userId="b3a61f93-246d-4555-9424-d7fbdf5cdfe5" providerId="ADAL" clId="{9AF3BF2B-F8AC-4DCC-998C-149D26A9DA64}" dt="2021-01-08T13:28:06.838" v="1188" actId="20577"/>
          <ac:spMkLst>
            <pc:docMk/>
            <pc:sldMk cId="0" sldId="278"/>
            <ac:spMk id="365" creationId="{00000000-0000-0000-0000-000000000000}"/>
          </ac:spMkLst>
        </pc:spChg>
        <pc:spChg chg="mod">
          <ac:chgData name="Aurélie DELGOVE" userId="b3a61f93-246d-4555-9424-d7fbdf5cdfe5" providerId="ADAL" clId="{9AF3BF2B-F8AC-4DCC-998C-149D26A9DA64}" dt="2021-01-08T13:28:18.417" v="1235" actId="6549"/>
          <ac:spMkLst>
            <pc:docMk/>
            <pc:sldMk cId="0" sldId="278"/>
            <ac:spMk id="366" creationId="{00000000-0000-0000-0000-000000000000}"/>
          </ac:spMkLst>
        </pc:spChg>
      </pc:sldChg>
      <pc:sldChg chg="add del">
        <pc:chgData name="Aurélie DELGOVE" userId="b3a61f93-246d-4555-9424-d7fbdf5cdfe5" providerId="ADAL" clId="{9AF3BF2B-F8AC-4DCC-998C-149D26A9DA64}" dt="2021-01-08T13:28:55.398" v="1238" actId="47"/>
        <pc:sldMkLst>
          <pc:docMk/>
          <pc:sldMk cId="0" sldId="280"/>
        </pc:sldMkLst>
      </pc:sldChg>
      <pc:sldChg chg="del">
        <pc:chgData name="Aurélie DELGOVE" userId="b3a61f93-246d-4555-9424-d7fbdf5cdfe5" providerId="ADAL" clId="{9AF3BF2B-F8AC-4DCC-998C-149D26A9DA64}" dt="2021-01-08T13:28:55.398" v="1238" actId="47"/>
        <pc:sldMkLst>
          <pc:docMk/>
          <pc:sldMk cId="0" sldId="281"/>
        </pc:sldMkLst>
      </pc:sldChg>
      <pc:sldChg chg="delSp modSp add mod">
        <pc:chgData name="Aurélie DELGOVE" userId="b3a61f93-246d-4555-9424-d7fbdf5cdfe5" providerId="ADAL" clId="{9AF3BF2B-F8AC-4DCC-998C-149D26A9DA64}" dt="2021-01-08T10:34:36.051" v="711" actId="207"/>
        <pc:sldMkLst>
          <pc:docMk/>
          <pc:sldMk cId="926510359" sldId="282"/>
        </pc:sldMkLst>
        <pc:spChg chg="mod">
          <ac:chgData name="Aurélie DELGOVE" userId="b3a61f93-246d-4555-9424-d7fbdf5cdfe5" providerId="ADAL" clId="{9AF3BF2B-F8AC-4DCC-998C-149D26A9DA64}" dt="2021-01-08T10:16:31.367" v="426" actId="6549"/>
          <ac:spMkLst>
            <pc:docMk/>
            <pc:sldMk cId="926510359" sldId="282"/>
            <ac:spMk id="2" creationId="{7EDBBAAD-6B85-4217-A570-55CF0CDE52B7}"/>
          </ac:spMkLst>
        </pc:spChg>
        <pc:spChg chg="mod">
          <ac:chgData name="Aurélie DELGOVE" userId="b3a61f93-246d-4555-9424-d7fbdf5cdfe5" providerId="ADAL" clId="{9AF3BF2B-F8AC-4DCC-998C-149D26A9DA64}" dt="2021-01-08T10:16:14.234" v="404" actId="20577"/>
          <ac:spMkLst>
            <pc:docMk/>
            <pc:sldMk cId="926510359" sldId="282"/>
            <ac:spMk id="3" creationId="{CA904F96-B64F-471A-AC30-D42352A25C04}"/>
          </ac:spMkLst>
        </pc:spChg>
        <pc:spChg chg="mod">
          <ac:chgData name="Aurélie DELGOVE" userId="b3a61f93-246d-4555-9424-d7fbdf5cdfe5" providerId="ADAL" clId="{9AF3BF2B-F8AC-4DCC-998C-149D26A9DA64}" dt="2021-01-08T10:34:36.051" v="711" actId="207"/>
          <ac:spMkLst>
            <pc:docMk/>
            <pc:sldMk cId="926510359" sldId="282"/>
            <ac:spMk id="4" creationId="{8787CE15-C598-46F5-BC08-B090B828005D}"/>
          </ac:spMkLst>
        </pc:spChg>
        <pc:grpChg chg="del">
          <ac:chgData name="Aurélie DELGOVE" userId="b3a61f93-246d-4555-9424-d7fbdf5cdfe5" providerId="ADAL" clId="{9AF3BF2B-F8AC-4DCC-998C-149D26A9DA64}" dt="2021-01-08T10:16:16.922" v="405" actId="478"/>
          <ac:grpSpMkLst>
            <pc:docMk/>
            <pc:sldMk cId="926510359" sldId="282"/>
            <ac:grpSpMk id="12" creationId="{C6CCCE28-2A0A-4CEA-BE94-E4AD5DD35734}"/>
          </ac:grpSpMkLst>
        </pc:grpChg>
        <pc:picChg chg="del">
          <ac:chgData name="Aurélie DELGOVE" userId="b3a61f93-246d-4555-9424-d7fbdf5cdfe5" providerId="ADAL" clId="{9AF3BF2B-F8AC-4DCC-998C-149D26A9DA64}" dt="2021-01-08T10:16:02.404" v="382" actId="478"/>
          <ac:picMkLst>
            <pc:docMk/>
            <pc:sldMk cId="926510359" sldId="282"/>
            <ac:picMk id="11" creationId="{F22D11AB-AD9D-47ED-A261-A47CEE68F693}"/>
          </ac:picMkLst>
        </pc:picChg>
      </pc:sldChg>
      <pc:sldChg chg="delSp add mod">
        <pc:chgData name="Aurélie DELGOVE" userId="b3a61f93-246d-4555-9424-d7fbdf5cdfe5" providerId="ADAL" clId="{9AF3BF2B-F8AC-4DCC-998C-149D26A9DA64}" dt="2021-01-08T13:06:03.089" v="833" actId="478"/>
        <pc:sldMkLst>
          <pc:docMk/>
          <pc:sldMk cId="1950787443" sldId="283"/>
        </pc:sldMkLst>
        <pc:grpChg chg="del">
          <ac:chgData name="Aurélie DELGOVE" userId="b3a61f93-246d-4555-9424-d7fbdf5cdfe5" providerId="ADAL" clId="{9AF3BF2B-F8AC-4DCC-998C-149D26A9DA64}" dt="2021-01-08T13:06:03.089" v="833" actId="478"/>
          <ac:grpSpMkLst>
            <pc:docMk/>
            <pc:sldMk cId="1950787443" sldId="283"/>
            <ac:grpSpMk id="16" creationId="{EEF7BECF-7AB0-4D85-8903-1079C248F32D}"/>
          </ac:grpSpMkLst>
        </pc:grpChg>
      </pc:sldChg>
      <pc:sldChg chg="delSp add mod">
        <pc:chgData name="Aurélie DELGOVE" userId="b3a61f93-246d-4555-9424-d7fbdf5cdfe5" providerId="ADAL" clId="{9AF3BF2B-F8AC-4DCC-998C-149D26A9DA64}" dt="2021-01-08T13:05:51.898" v="829" actId="478"/>
        <pc:sldMkLst>
          <pc:docMk/>
          <pc:sldMk cId="1749982467" sldId="284"/>
        </pc:sldMkLst>
        <pc:picChg chg="del">
          <ac:chgData name="Aurélie DELGOVE" userId="b3a61f93-246d-4555-9424-d7fbdf5cdfe5" providerId="ADAL" clId="{9AF3BF2B-F8AC-4DCC-998C-149D26A9DA64}" dt="2021-01-08T13:05:51.898" v="829" actId="478"/>
          <ac:picMkLst>
            <pc:docMk/>
            <pc:sldMk cId="1749982467" sldId="284"/>
            <ac:picMk id="11" creationId="{3ADD6BA1-48B4-4AF3-9A19-C706F3EBEBE4}"/>
          </ac:picMkLst>
        </pc:picChg>
      </pc:sldChg>
      <pc:sldChg chg="delSp modSp add mod">
        <pc:chgData name="Aurélie DELGOVE" userId="b3a61f93-246d-4555-9424-d7fbdf5cdfe5" providerId="ADAL" clId="{9AF3BF2B-F8AC-4DCC-998C-149D26A9DA64}" dt="2021-01-08T13:06:19.576" v="846" actId="20577"/>
        <pc:sldMkLst>
          <pc:docMk/>
          <pc:sldMk cId="2644945703" sldId="285"/>
        </pc:sldMkLst>
        <pc:spChg chg="mod">
          <ac:chgData name="Aurélie DELGOVE" userId="b3a61f93-246d-4555-9424-d7fbdf5cdfe5" providerId="ADAL" clId="{9AF3BF2B-F8AC-4DCC-998C-149D26A9DA64}" dt="2021-01-08T13:06:19.576" v="846" actId="20577"/>
          <ac:spMkLst>
            <pc:docMk/>
            <pc:sldMk cId="2644945703" sldId="285"/>
            <ac:spMk id="3" creationId="{F569BCCD-CF0D-47B9-878A-1C092A558226}"/>
          </ac:spMkLst>
        </pc:spChg>
        <pc:grpChg chg="del">
          <ac:chgData name="Aurélie DELGOVE" userId="b3a61f93-246d-4555-9424-d7fbdf5cdfe5" providerId="ADAL" clId="{9AF3BF2B-F8AC-4DCC-998C-149D26A9DA64}" dt="2021-01-08T13:06:07.246" v="834" actId="478"/>
          <ac:grpSpMkLst>
            <pc:docMk/>
            <pc:sldMk cId="2644945703" sldId="285"/>
            <ac:grpSpMk id="12" creationId="{B6DA81CF-C858-4755-822C-F71FCBC3DAA4}"/>
          </ac:grpSpMkLst>
        </pc:grpChg>
      </pc:sldChg>
      <pc:sldChg chg="modSp add mod ord modClrScheme chgLayout">
        <pc:chgData name="Aurélie DELGOVE" userId="b3a61f93-246d-4555-9424-d7fbdf5cdfe5" providerId="ADAL" clId="{9AF3BF2B-F8AC-4DCC-998C-149D26A9DA64}" dt="2021-01-08T13:10:13.320" v="861" actId="700"/>
        <pc:sldMkLst>
          <pc:docMk/>
          <pc:sldMk cId="4181407162" sldId="286"/>
        </pc:sldMkLst>
        <pc:spChg chg="mod ord">
          <ac:chgData name="Aurélie DELGOVE" userId="b3a61f93-246d-4555-9424-d7fbdf5cdfe5" providerId="ADAL" clId="{9AF3BF2B-F8AC-4DCC-998C-149D26A9DA64}" dt="2021-01-08T13:10:13.320" v="861" actId="700"/>
          <ac:spMkLst>
            <pc:docMk/>
            <pc:sldMk cId="4181407162" sldId="286"/>
            <ac:spMk id="2" creationId="{FB6A5C51-3E39-44E7-B949-78EEE2120B68}"/>
          </ac:spMkLst>
        </pc:spChg>
      </pc:sldChg>
      <pc:sldChg chg="add del">
        <pc:chgData name="Aurélie DELGOVE" userId="b3a61f93-246d-4555-9424-d7fbdf5cdfe5" providerId="ADAL" clId="{9AF3BF2B-F8AC-4DCC-998C-149D26A9DA64}" dt="2021-01-08T13:07:00.484" v="854" actId="47"/>
        <pc:sldMkLst>
          <pc:docMk/>
          <pc:sldMk cId="2873450843" sldId="288"/>
        </pc:sldMkLst>
      </pc:sldChg>
      <pc:sldChg chg="delSp add mod">
        <pc:chgData name="Aurélie DELGOVE" userId="b3a61f93-246d-4555-9424-d7fbdf5cdfe5" providerId="ADAL" clId="{9AF3BF2B-F8AC-4DCC-998C-149D26A9DA64}" dt="2021-01-08T13:06:00.349" v="832" actId="478"/>
        <pc:sldMkLst>
          <pc:docMk/>
          <pc:sldMk cId="26225907" sldId="289"/>
        </pc:sldMkLst>
        <pc:spChg chg="del">
          <ac:chgData name="Aurélie DELGOVE" userId="b3a61f93-246d-4555-9424-d7fbdf5cdfe5" providerId="ADAL" clId="{9AF3BF2B-F8AC-4DCC-998C-149D26A9DA64}" dt="2021-01-08T13:06:00.349" v="832" actId="478"/>
          <ac:spMkLst>
            <pc:docMk/>
            <pc:sldMk cId="26225907" sldId="289"/>
            <ac:spMk id="6" creationId="{35B1DBF1-4FB9-44B3-898F-22C884887459}"/>
          </ac:spMkLst>
        </pc:spChg>
      </pc:sldChg>
      <pc:sldChg chg="delSp modSp add del mod modNotesTx">
        <pc:chgData name="Aurélie DELGOVE" userId="b3a61f93-246d-4555-9424-d7fbdf5cdfe5" providerId="ADAL" clId="{9AF3BF2B-F8AC-4DCC-998C-149D26A9DA64}" dt="2021-01-08T13:25:29.159" v="1050" actId="22"/>
        <pc:sldMkLst>
          <pc:docMk/>
          <pc:sldMk cId="1833775090" sldId="290"/>
        </pc:sldMkLst>
        <pc:spChg chg="del mod">
          <ac:chgData name="Aurélie DELGOVE" userId="b3a61f93-246d-4555-9424-d7fbdf5cdfe5" providerId="ADAL" clId="{9AF3BF2B-F8AC-4DCC-998C-149D26A9DA64}" dt="2021-01-08T10:42:07.762" v="744"/>
          <ac:spMkLst>
            <pc:docMk/>
            <pc:sldMk cId="1833775090" sldId="290"/>
            <ac:spMk id="7" creationId="{A655ABDC-C13C-46D7-AE37-EC870654B6B6}"/>
          </ac:spMkLst>
        </pc:spChg>
      </pc:sldChg>
      <pc:sldChg chg="delSp add mod">
        <pc:chgData name="Aurélie DELGOVE" userId="b3a61f93-246d-4555-9424-d7fbdf5cdfe5" providerId="ADAL" clId="{9AF3BF2B-F8AC-4DCC-998C-149D26A9DA64}" dt="2021-01-08T13:06:40.571" v="850" actId="478"/>
        <pc:sldMkLst>
          <pc:docMk/>
          <pc:sldMk cId="930090548" sldId="291"/>
        </pc:sldMkLst>
        <pc:grpChg chg="del">
          <ac:chgData name="Aurélie DELGOVE" userId="b3a61f93-246d-4555-9424-d7fbdf5cdfe5" providerId="ADAL" clId="{9AF3BF2B-F8AC-4DCC-998C-149D26A9DA64}" dt="2021-01-08T13:06:40.571" v="850" actId="478"/>
          <ac:grpSpMkLst>
            <pc:docMk/>
            <pc:sldMk cId="930090548" sldId="291"/>
            <ac:grpSpMk id="5" creationId="{C2112162-0B8A-4E22-ACD1-CBE354B13A1C}"/>
          </ac:grpSpMkLst>
        </pc:grpChg>
      </pc:sldChg>
      <pc:sldChg chg="delSp add mod">
        <pc:chgData name="Aurélie DELGOVE" userId="b3a61f93-246d-4555-9424-d7fbdf5cdfe5" providerId="ADAL" clId="{9AF3BF2B-F8AC-4DCC-998C-149D26A9DA64}" dt="2021-01-08T13:06:26.439" v="847" actId="478"/>
        <pc:sldMkLst>
          <pc:docMk/>
          <pc:sldMk cId="541999903" sldId="293"/>
        </pc:sldMkLst>
        <pc:spChg chg="del">
          <ac:chgData name="Aurélie DELGOVE" userId="b3a61f93-246d-4555-9424-d7fbdf5cdfe5" providerId="ADAL" clId="{9AF3BF2B-F8AC-4DCC-998C-149D26A9DA64}" dt="2021-01-08T13:06:26.439" v="847" actId="478"/>
          <ac:spMkLst>
            <pc:docMk/>
            <pc:sldMk cId="541999903" sldId="293"/>
            <ac:spMk id="9" creationId="{28094C42-4431-47E9-88ED-51D6BFC71D1B}"/>
          </ac:spMkLst>
        </pc:spChg>
      </pc:sldChg>
      <pc:sldChg chg="delSp add mod">
        <pc:chgData name="Aurélie DELGOVE" userId="b3a61f93-246d-4555-9424-d7fbdf5cdfe5" providerId="ADAL" clId="{9AF3BF2B-F8AC-4DCC-998C-149D26A9DA64}" dt="2021-01-08T13:06:31.463" v="848" actId="478"/>
        <pc:sldMkLst>
          <pc:docMk/>
          <pc:sldMk cId="3921944587" sldId="294"/>
        </pc:sldMkLst>
        <pc:spChg chg="del">
          <ac:chgData name="Aurélie DELGOVE" userId="b3a61f93-246d-4555-9424-d7fbdf5cdfe5" providerId="ADAL" clId="{9AF3BF2B-F8AC-4DCC-998C-149D26A9DA64}" dt="2021-01-08T13:06:31.463" v="848" actId="478"/>
          <ac:spMkLst>
            <pc:docMk/>
            <pc:sldMk cId="3921944587" sldId="294"/>
            <ac:spMk id="6" creationId="{38EABDA1-91BD-4AC5-8EA5-1AF1F7E1F76B}"/>
          </ac:spMkLst>
        </pc:spChg>
      </pc:sldChg>
      <pc:sldChg chg="delSp add mod">
        <pc:chgData name="Aurélie DELGOVE" userId="b3a61f93-246d-4555-9424-d7fbdf5cdfe5" providerId="ADAL" clId="{9AF3BF2B-F8AC-4DCC-998C-149D26A9DA64}" dt="2021-01-08T13:05:57.911" v="831" actId="478"/>
        <pc:sldMkLst>
          <pc:docMk/>
          <pc:sldMk cId="2532819905" sldId="295"/>
        </pc:sldMkLst>
        <pc:grpChg chg="del">
          <ac:chgData name="Aurélie DELGOVE" userId="b3a61f93-246d-4555-9424-d7fbdf5cdfe5" providerId="ADAL" clId="{9AF3BF2B-F8AC-4DCC-998C-149D26A9DA64}" dt="2021-01-08T13:05:57.911" v="831" actId="478"/>
          <ac:grpSpMkLst>
            <pc:docMk/>
            <pc:sldMk cId="2532819905" sldId="295"/>
            <ac:grpSpMk id="8" creationId="{A52D538A-1D84-4E82-93B5-BDE2070F6E66}"/>
          </ac:grpSpMkLst>
        </pc:grpChg>
      </pc:sldChg>
      <pc:sldChg chg="delSp modSp add del mod">
        <pc:chgData name="Aurélie DELGOVE" userId="b3a61f93-246d-4555-9424-d7fbdf5cdfe5" providerId="ADAL" clId="{9AF3BF2B-F8AC-4DCC-998C-149D26A9DA64}" dt="2021-01-08T10:25:01.894" v="449" actId="47"/>
        <pc:sldMkLst>
          <pc:docMk/>
          <pc:sldMk cId="3189104471" sldId="296"/>
        </pc:sldMkLst>
        <pc:spChg chg="mod">
          <ac:chgData name="Aurélie DELGOVE" userId="b3a61f93-246d-4555-9424-d7fbdf5cdfe5" providerId="ADAL" clId="{9AF3BF2B-F8AC-4DCC-998C-149D26A9DA64}" dt="2021-01-08T10:24:47.239" v="448" actId="1076"/>
          <ac:spMkLst>
            <pc:docMk/>
            <pc:sldMk cId="3189104471" sldId="296"/>
            <ac:spMk id="3" creationId="{A3220D5E-4DCB-448F-805C-A1E0FBF99DDD}"/>
          </ac:spMkLst>
        </pc:spChg>
        <pc:spChg chg="mod">
          <ac:chgData name="Aurélie DELGOVE" userId="b3a61f93-246d-4555-9424-d7fbdf5cdfe5" providerId="ADAL" clId="{9AF3BF2B-F8AC-4DCC-998C-149D26A9DA64}" dt="2021-01-08T10:16:54.734" v="427" actId="207"/>
          <ac:spMkLst>
            <pc:docMk/>
            <pc:sldMk cId="3189104471" sldId="296"/>
            <ac:spMk id="12" creationId="{4EFA03F9-5DCF-4011-8B82-C1BC97D994D4}"/>
          </ac:spMkLst>
        </pc:spChg>
        <pc:spChg chg="mod">
          <ac:chgData name="Aurélie DELGOVE" userId="b3a61f93-246d-4555-9424-d7fbdf5cdfe5" providerId="ADAL" clId="{9AF3BF2B-F8AC-4DCC-998C-149D26A9DA64}" dt="2021-01-08T10:16:54.734" v="427" actId="207"/>
          <ac:spMkLst>
            <pc:docMk/>
            <pc:sldMk cId="3189104471" sldId="296"/>
            <ac:spMk id="13" creationId="{A5A662BC-78C9-4275-9B3A-272D7546D504}"/>
          </ac:spMkLst>
        </pc:spChg>
        <pc:spChg chg="del">
          <ac:chgData name="Aurélie DELGOVE" userId="b3a61f93-246d-4555-9424-d7fbdf5cdfe5" providerId="ADAL" clId="{9AF3BF2B-F8AC-4DCC-998C-149D26A9DA64}" dt="2021-01-08T10:18:03.949" v="435" actId="478"/>
          <ac:spMkLst>
            <pc:docMk/>
            <pc:sldMk cId="3189104471" sldId="296"/>
            <ac:spMk id="20" creationId="{7E72C398-308A-4A53-BEA6-8074D714C1F0}"/>
          </ac:spMkLst>
        </pc:spChg>
        <pc:spChg chg="mod">
          <ac:chgData name="Aurélie DELGOVE" userId="b3a61f93-246d-4555-9424-d7fbdf5cdfe5" providerId="ADAL" clId="{9AF3BF2B-F8AC-4DCC-998C-149D26A9DA64}" dt="2021-01-08T10:17:04.498" v="431" actId="207"/>
          <ac:spMkLst>
            <pc:docMk/>
            <pc:sldMk cId="3189104471" sldId="296"/>
            <ac:spMk id="22" creationId="{FDB05B35-96FF-414C-A764-3FBB749D1CEF}"/>
          </ac:spMkLst>
        </pc:spChg>
        <pc:spChg chg="mod">
          <ac:chgData name="Aurélie DELGOVE" userId="b3a61f93-246d-4555-9424-d7fbdf5cdfe5" providerId="ADAL" clId="{9AF3BF2B-F8AC-4DCC-998C-149D26A9DA64}" dt="2021-01-08T10:17:04.498" v="431" actId="207"/>
          <ac:spMkLst>
            <pc:docMk/>
            <pc:sldMk cId="3189104471" sldId="296"/>
            <ac:spMk id="23" creationId="{7E845CC4-F271-462C-9C62-FE9806971378}"/>
          </ac:spMkLst>
        </pc:spChg>
        <pc:spChg chg="del">
          <ac:chgData name="Aurélie DELGOVE" userId="b3a61f93-246d-4555-9424-d7fbdf5cdfe5" providerId="ADAL" clId="{9AF3BF2B-F8AC-4DCC-998C-149D26A9DA64}" dt="2021-01-08T10:20:07.273" v="440" actId="478"/>
          <ac:spMkLst>
            <pc:docMk/>
            <pc:sldMk cId="3189104471" sldId="296"/>
            <ac:spMk id="25" creationId="{D340EAF2-0FA8-4219-B447-586A6A95298D}"/>
          </ac:spMkLst>
        </pc:spChg>
        <pc:spChg chg="mod">
          <ac:chgData name="Aurélie DELGOVE" userId="b3a61f93-246d-4555-9424-d7fbdf5cdfe5" providerId="ADAL" clId="{9AF3BF2B-F8AC-4DCC-998C-149D26A9DA64}" dt="2021-01-08T10:17:13.939" v="434" actId="207"/>
          <ac:spMkLst>
            <pc:docMk/>
            <pc:sldMk cId="3189104471" sldId="296"/>
            <ac:spMk id="27" creationId="{D21EA695-D67C-4CEC-B14C-E723F9B21B55}"/>
          </ac:spMkLst>
        </pc:spChg>
        <pc:spChg chg="mod">
          <ac:chgData name="Aurélie DELGOVE" userId="b3a61f93-246d-4555-9424-d7fbdf5cdfe5" providerId="ADAL" clId="{9AF3BF2B-F8AC-4DCC-998C-149D26A9DA64}" dt="2021-01-08T10:17:13.939" v="434" actId="207"/>
          <ac:spMkLst>
            <pc:docMk/>
            <pc:sldMk cId="3189104471" sldId="296"/>
            <ac:spMk id="28" creationId="{3183A9F8-9430-4127-9FCD-4708B46A9EB2}"/>
          </ac:spMkLst>
        </pc:spChg>
        <pc:spChg chg="mod">
          <ac:chgData name="Aurélie DELGOVE" userId="b3a61f93-246d-4555-9424-d7fbdf5cdfe5" providerId="ADAL" clId="{9AF3BF2B-F8AC-4DCC-998C-149D26A9DA64}" dt="2021-01-08T10:17:13.939" v="434" actId="207"/>
          <ac:spMkLst>
            <pc:docMk/>
            <pc:sldMk cId="3189104471" sldId="296"/>
            <ac:spMk id="29" creationId="{E2A19091-080B-4016-8CA6-6EB21176D467}"/>
          </ac:spMkLst>
        </pc:spChg>
        <pc:spChg chg="del">
          <ac:chgData name="Aurélie DELGOVE" userId="b3a61f93-246d-4555-9424-d7fbdf5cdfe5" providerId="ADAL" clId="{9AF3BF2B-F8AC-4DCC-998C-149D26A9DA64}" dt="2021-01-08T10:20:16.292" v="442" actId="478"/>
          <ac:spMkLst>
            <pc:docMk/>
            <pc:sldMk cId="3189104471" sldId="296"/>
            <ac:spMk id="31" creationId="{0C888C96-7CCB-46CB-8284-5EB4E44418BE}"/>
          </ac:spMkLst>
        </pc:spChg>
        <pc:spChg chg="del mod">
          <ac:chgData name="Aurélie DELGOVE" userId="b3a61f93-246d-4555-9424-d7fbdf5cdfe5" providerId="ADAL" clId="{9AF3BF2B-F8AC-4DCC-998C-149D26A9DA64}" dt="2021-01-08T10:20:25.561" v="445" actId="478"/>
          <ac:spMkLst>
            <pc:docMk/>
            <pc:sldMk cId="3189104471" sldId="296"/>
            <ac:spMk id="42" creationId="{F747A9B1-A982-4C86-B485-36EADAD01A64}"/>
          </ac:spMkLst>
        </pc:spChg>
        <pc:grpChg chg="del">
          <ac:chgData name="Aurélie DELGOVE" userId="b3a61f93-246d-4555-9424-d7fbdf5cdfe5" providerId="ADAL" clId="{9AF3BF2B-F8AC-4DCC-998C-149D26A9DA64}" dt="2021-01-08T10:18:50.388" v="437" actId="478"/>
          <ac:grpSpMkLst>
            <pc:docMk/>
            <pc:sldMk cId="3189104471" sldId="296"/>
            <ac:grpSpMk id="5" creationId="{8FB7C5A1-942C-4175-9046-66736AD273BD}"/>
          </ac:grpSpMkLst>
        </pc:grpChg>
        <pc:grpChg chg="del mod">
          <ac:chgData name="Aurélie DELGOVE" userId="b3a61f93-246d-4555-9424-d7fbdf5cdfe5" providerId="ADAL" clId="{9AF3BF2B-F8AC-4DCC-998C-149D26A9DA64}" dt="2021-01-08T10:20:22.849" v="444" actId="478"/>
          <ac:grpSpMkLst>
            <pc:docMk/>
            <pc:sldMk cId="3189104471" sldId="296"/>
            <ac:grpSpMk id="11" creationId="{04CCF9E1-A05C-4EBD-AB00-8471E31FF330}"/>
          </ac:grpSpMkLst>
        </pc:grpChg>
        <pc:grpChg chg="del mod">
          <ac:chgData name="Aurélie DELGOVE" userId="b3a61f93-246d-4555-9424-d7fbdf5cdfe5" providerId="ADAL" clId="{9AF3BF2B-F8AC-4DCC-998C-149D26A9DA64}" dt="2021-01-08T10:20:19.353" v="443" actId="478"/>
          <ac:grpSpMkLst>
            <pc:docMk/>
            <pc:sldMk cId="3189104471" sldId="296"/>
            <ac:grpSpMk id="21" creationId="{8DD43630-4708-4F12-966D-08F5DC7C38D6}"/>
          </ac:grpSpMkLst>
        </pc:grpChg>
        <pc:grpChg chg="del mod">
          <ac:chgData name="Aurélie DELGOVE" userId="b3a61f93-246d-4555-9424-d7fbdf5cdfe5" providerId="ADAL" clId="{9AF3BF2B-F8AC-4DCC-998C-149D26A9DA64}" dt="2021-01-08T10:20:09.279" v="441" actId="478"/>
          <ac:grpSpMkLst>
            <pc:docMk/>
            <pc:sldMk cId="3189104471" sldId="296"/>
            <ac:grpSpMk id="26" creationId="{7A486EE9-864D-4BF7-989D-84DEAB8F5F26}"/>
          </ac:grpSpMkLst>
        </pc:grpChg>
        <pc:picChg chg="del mod">
          <ac:chgData name="Aurélie DELGOVE" userId="b3a61f93-246d-4555-9424-d7fbdf5cdfe5" providerId="ADAL" clId="{9AF3BF2B-F8AC-4DCC-998C-149D26A9DA64}" dt="2021-01-08T10:18:05.879" v="436" actId="478"/>
          <ac:picMkLst>
            <pc:docMk/>
            <pc:sldMk cId="3189104471" sldId="296"/>
            <ac:picMk id="16" creationId="{303E6805-0BAC-4D82-8306-43C4D01D001D}"/>
          </ac:picMkLst>
        </pc:picChg>
      </pc:sldChg>
      <pc:sldChg chg="delSp add mod ord">
        <pc:chgData name="Aurélie DELGOVE" userId="b3a61f93-246d-4555-9424-d7fbdf5cdfe5" providerId="ADAL" clId="{9AF3BF2B-F8AC-4DCC-998C-149D26A9DA64}" dt="2021-01-08T13:06:47.621" v="853" actId="478"/>
        <pc:sldMkLst>
          <pc:docMk/>
          <pc:sldMk cId="3961834403" sldId="298"/>
        </pc:sldMkLst>
        <pc:picChg chg="del">
          <ac:chgData name="Aurélie DELGOVE" userId="b3a61f93-246d-4555-9424-d7fbdf5cdfe5" providerId="ADAL" clId="{9AF3BF2B-F8AC-4DCC-998C-149D26A9DA64}" dt="2021-01-08T13:06:47.621" v="853" actId="478"/>
          <ac:picMkLst>
            <pc:docMk/>
            <pc:sldMk cId="3961834403" sldId="298"/>
            <ac:picMk id="7" creationId="{D6A86E65-8A86-418D-81C9-5C80A039C503}"/>
          </ac:picMkLst>
        </pc:picChg>
      </pc:sldChg>
      <pc:sldChg chg="delSp add mod">
        <pc:chgData name="Aurélie DELGOVE" userId="b3a61f93-246d-4555-9424-d7fbdf5cdfe5" providerId="ADAL" clId="{9AF3BF2B-F8AC-4DCC-998C-149D26A9DA64}" dt="2021-01-08T13:05:45.541" v="827" actId="478"/>
        <pc:sldMkLst>
          <pc:docMk/>
          <pc:sldMk cId="195434003" sldId="299"/>
        </pc:sldMkLst>
        <pc:grpChg chg="del">
          <ac:chgData name="Aurélie DELGOVE" userId="b3a61f93-246d-4555-9424-d7fbdf5cdfe5" providerId="ADAL" clId="{9AF3BF2B-F8AC-4DCC-998C-149D26A9DA64}" dt="2021-01-08T13:05:45.541" v="827" actId="478"/>
          <ac:grpSpMkLst>
            <pc:docMk/>
            <pc:sldMk cId="195434003" sldId="299"/>
            <ac:grpSpMk id="5" creationId="{2FF1962C-2439-4C63-ACCF-0F97016CEC5E}"/>
          </ac:grpSpMkLst>
        </pc:grpChg>
      </pc:sldChg>
      <pc:sldChg chg="delSp add mod">
        <pc:chgData name="Aurélie DELGOVE" userId="b3a61f93-246d-4555-9424-d7fbdf5cdfe5" providerId="ADAL" clId="{9AF3BF2B-F8AC-4DCC-998C-149D26A9DA64}" dt="2021-01-08T13:05:38.385" v="825" actId="478"/>
        <pc:sldMkLst>
          <pc:docMk/>
          <pc:sldMk cId="2856545619" sldId="300"/>
        </pc:sldMkLst>
        <pc:grpChg chg="del">
          <ac:chgData name="Aurélie DELGOVE" userId="b3a61f93-246d-4555-9424-d7fbdf5cdfe5" providerId="ADAL" clId="{9AF3BF2B-F8AC-4DCC-998C-149D26A9DA64}" dt="2021-01-08T13:05:38.385" v="825" actId="478"/>
          <ac:grpSpMkLst>
            <pc:docMk/>
            <pc:sldMk cId="2856545619" sldId="300"/>
            <ac:grpSpMk id="5" creationId="{7609D33D-9BF3-4CE0-B5A6-9DD0FDC25957}"/>
          </ac:grpSpMkLst>
        </pc:grpChg>
      </pc:sldChg>
      <pc:sldChg chg="delSp add mod">
        <pc:chgData name="Aurélie DELGOVE" userId="b3a61f93-246d-4555-9424-d7fbdf5cdfe5" providerId="ADAL" clId="{9AF3BF2B-F8AC-4DCC-998C-149D26A9DA64}" dt="2021-01-08T13:05:43.068" v="826" actId="478"/>
        <pc:sldMkLst>
          <pc:docMk/>
          <pc:sldMk cId="2186711241" sldId="301"/>
        </pc:sldMkLst>
        <pc:grpChg chg="del">
          <ac:chgData name="Aurélie DELGOVE" userId="b3a61f93-246d-4555-9424-d7fbdf5cdfe5" providerId="ADAL" clId="{9AF3BF2B-F8AC-4DCC-998C-149D26A9DA64}" dt="2021-01-08T13:05:43.068" v="826" actId="478"/>
          <ac:grpSpMkLst>
            <pc:docMk/>
            <pc:sldMk cId="2186711241" sldId="301"/>
            <ac:grpSpMk id="11" creationId="{BF0D4E64-1FC6-47BA-A29B-AD4098807778}"/>
          </ac:grpSpMkLst>
        </pc:grpChg>
      </pc:sldChg>
      <pc:sldChg chg="delSp add mod">
        <pc:chgData name="Aurélie DELGOVE" userId="b3a61f93-246d-4555-9424-d7fbdf5cdfe5" providerId="ADAL" clId="{9AF3BF2B-F8AC-4DCC-998C-149D26A9DA64}" dt="2021-01-08T13:05:49.446" v="828" actId="478"/>
        <pc:sldMkLst>
          <pc:docMk/>
          <pc:sldMk cId="1776668717" sldId="302"/>
        </pc:sldMkLst>
        <pc:spChg chg="del">
          <ac:chgData name="Aurélie DELGOVE" userId="b3a61f93-246d-4555-9424-d7fbdf5cdfe5" providerId="ADAL" clId="{9AF3BF2B-F8AC-4DCC-998C-149D26A9DA64}" dt="2021-01-08T13:05:49.446" v="828" actId="478"/>
          <ac:spMkLst>
            <pc:docMk/>
            <pc:sldMk cId="1776668717" sldId="302"/>
            <ac:spMk id="9" creationId="{E83EAB36-5EBB-4754-9CA7-2CBA589CD3AC}"/>
          </ac:spMkLst>
        </pc:spChg>
      </pc:sldChg>
      <pc:sldChg chg="delSp add mod">
        <pc:chgData name="Aurélie DELGOVE" userId="b3a61f93-246d-4555-9424-d7fbdf5cdfe5" providerId="ADAL" clId="{9AF3BF2B-F8AC-4DCC-998C-149D26A9DA64}" dt="2021-01-08T13:06:33.767" v="849" actId="478"/>
        <pc:sldMkLst>
          <pc:docMk/>
          <pc:sldMk cId="2233540405" sldId="306"/>
        </pc:sldMkLst>
        <pc:picChg chg="del">
          <ac:chgData name="Aurélie DELGOVE" userId="b3a61f93-246d-4555-9424-d7fbdf5cdfe5" providerId="ADAL" clId="{9AF3BF2B-F8AC-4DCC-998C-149D26A9DA64}" dt="2021-01-08T13:06:33.767" v="849" actId="478"/>
          <ac:picMkLst>
            <pc:docMk/>
            <pc:sldMk cId="2233540405" sldId="306"/>
            <ac:picMk id="6" creationId="{6F8E7B4E-0F78-4DB2-901C-ED6E0FCCA7A0}"/>
          </ac:picMkLst>
        </pc:picChg>
      </pc:sldChg>
      <pc:sldChg chg="delSp add del mod ord">
        <pc:chgData name="Aurélie DELGOVE" userId="b3a61f93-246d-4555-9424-d7fbdf5cdfe5" providerId="ADAL" clId="{9AF3BF2B-F8AC-4DCC-998C-149D26A9DA64}" dt="2021-01-08T13:27:26.949" v="1152"/>
        <pc:sldMkLst>
          <pc:docMk/>
          <pc:sldMk cId="1649057990" sldId="312"/>
        </pc:sldMkLst>
        <pc:picChg chg="del">
          <ac:chgData name="Aurélie DELGOVE" userId="b3a61f93-246d-4555-9424-d7fbdf5cdfe5" providerId="ADAL" clId="{9AF3BF2B-F8AC-4DCC-998C-149D26A9DA64}" dt="2021-01-08T13:09:14.062" v="859" actId="478"/>
          <ac:picMkLst>
            <pc:docMk/>
            <pc:sldMk cId="1649057990" sldId="312"/>
            <ac:picMk id="7" creationId="{3806D3A4-CDEE-4CE4-B3BE-3233348923E1}"/>
          </ac:picMkLst>
        </pc:picChg>
      </pc:sldChg>
      <pc:sldChg chg="addSp delSp modSp add mod modClrScheme chgLayout modNotesTx">
        <pc:chgData name="Aurélie DELGOVE" userId="b3a61f93-246d-4555-9424-d7fbdf5cdfe5" providerId="ADAL" clId="{9AF3BF2B-F8AC-4DCC-998C-149D26A9DA64}" dt="2021-01-11T11:20:39.939" v="1277" actId="1076"/>
        <pc:sldMkLst>
          <pc:docMk/>
          <pc:sldMk cId="4278951432" sldId="332"/>
        </pc:sldMkLst>
        <pc:spChg chg="add del mod ord">
          <ac:chgData name="Aurélie DELGOVE" userId="b3a61f93-246d-4555-9424-d7fbdf5cdfe5" providerId="ADAL" clId="{9AF3BF2B-F8AC-4DCC-998C-149D26A9DA64}" dt="2021-01-08T10:00:07.234" v="152" actId="6264"/>
          <ac:spMkLst>
            <pc:docMk/>
            <pc:sldMk cId="4278951432" sldId="332"/>
            <ac:spMk id="4" creationId="{CAEECFB2-0D13-4080-ABF7-7B9058627B5B}"/>
          </ac:spMkLst>
        </pc:spChg>
        <pc:spChg chg="add del mod">
          <ac:chgData name="Aurélie DELGOVE" userId="b3a61f93-246d-4555-9424-d7fbdf5cdfe5" providerId="ADAL" clId="{9AF3BF2B-F8AC-4DCC-998C-149D26A9DA64}" dt="2021-01-08T10:00:07.234" v="152" actId="6264"/>
          <ac:spMkLst>
            <pc:docMk/>
            <pc:sldMk cId="4278951432" sldId="332"/>
            <ac:spMk id="5" creationId="{B766CABC-99CD-4F06-9EB3-8B22E976A679}"/>
          </ac:spMkLst>
        </pc:spChg>
        <pc:spChg chg="add del mod ord">
          <ac:chgData name="Aurélie DELGOVE" userId="b3a61f93-246d-4555-9424-d7fbdf5cdfe5" providerId="ADAL" clId="{9AF3BF2B-F8AC-4DCC-998C-149D26A9DA64}" dt="2021-01-08T10:00:17.640" v="154" actId="478"/>
          <ac:spMkLst>
            <pc:docMk/>
            <pc:sldMk cId="4278951432" sldId="332"/>
            <ac:spMk id="6" creationId="{3A004877-558E-490D-9E4C-9224850FA8E5}"/>
          </ac:spMkLst>
        </pc:spChg>
        <pc:spChg chg="add mod">
          <ac:chgData name="Aurélie DELGOVE" userId="b3a61f93-246d-4555-9424-d7fbdf5cdfe5" providerId="ADAL" clId="{9AF3BF2B-F8AC-4DCC-998C-149D26A9DA64}" dt="2021-01-11T11:20:39.939" v="1277" actId="1076"/>
          <ac:spMkLst>
            <pc:docMk/>
            <pc:sldMk cId="4278951432" sldId="332"/>
            <ac:spMk id="14" creationId="{2A678B23-2F76-44C7-9CCE-BADC72499F81}"/>
          </ac:spMkLst>
        </pc:spChg>
        <pc:spChg chg="mod">
          <ac:chgData name="Aurélie DELGOVE" userId="b3a61f93-246d-4555-9424-d7fbdf5cdfe5" providerId="ADAL" clId="{9AF3BF2B-F8AC-4DCC-998C-149D26A9DA64}" dt="2021-01-08T10:00:28.783" v="158" actId="1076"/>
          <ac:spMkLst>
            <pc:docMk/>
            <pc:sldMk cId="4278951432" sldId="332"/>
            <ac:spMk id="17" creationId="{00000000-0000-0000-0000-000000000000}"/>
          </ac:spMkLst>
        </pc:spChg>
        <pc:spChg chg="mod ord">
          <ac:chgData name="Aurélie DELGOVE" userId="b3a61f93-246d-4555-9424-d7fbdf5cdfe5" providerId="ADAL" clId="{9AF3BF2B-F8AC-4DCC-998C-149D26A9DA64}" dt="2021-01-08T10:00:13.724" v="153" actId="255"/>
          <ac:spMkLst>
            <pc:docMk/>
            <pc:sldMk cId="4278951432" sldId="332"/>
            <ac:spMk id="106" creationId="{00000000-0000-0000-0000-000000000000}"/>
          </ac:spMkLst>
        </pc:spChg>
        <pc:spChg chg="mod">
          <ac:chgData name="Aurélie DELGOVE" userId="b3a61f93-246d-4555-9424-d7fbdf5cdfe5" providerId="ADAL" clId="{9AF3BF2B-F8AC-4DCC-998C-149D26A9DA64}" dt="2021-01-08T10:00:23.065" v="156" actId="1076"/>
          <ac:spMkLst>
            <pc:docMk/>
            <pc:sldMk cId="4278951432" sldId="332"/>
            <ac:spMk id="115" creationId="{00000000-0000-0000-0000-000000000000}"/>
          </ac:spMkLst>
        </pc:spChg>
        <pc:grpChg chg="mod">
          <ac:chgData name="Aurélie DELGOVE" userId="b3a61f93-246d-4555-9424-d7fbdf5cdfe5" providerId="ADAL" clId="{9AF3BF2B-F8AC-4DCC-998C-149D26A9DA64}" dt="2021-01-08T10:00:25.201" v="157" actId="1076"/>
          <ac:grpSpMkLst>
            <pc:docMk/>
            <pc:sldMk cId="4278951432" sldId="332"/>
            <ac:grpSpMk id="2" creationId="{00000000-0000-0000-0000-000000000000}"/>
          </ac:grpSpMkLst>
        </pc:grpChg>
      </pc:sldChg>
      <pc:sldChg chg="add del modNotesTx">
        <pc:chgData name="Aurélie DELGOVE" userId="b3a61f93-246d-4555-9424-d7fbdf5cdfe5" providerId="ADAL" clId="{9AF3BF2B-F8AC-4DCC-998C-149D26A9DA64}" dt="2021-01-08T10:08:16.925" v="329" actId="47"/>
        <pc:sldMkLst>
          <pc:docMk/>
          <pc:sldMk cId="4074073796" sldId="333"/>
        </pc:sldMkLst>
      </pc:sldChg>
      <pc:sldChg chg="addSp delSp modSp add del mod">
        <pc:chgData name="Aurélie DELGOVE" userId="b3a61f93-246d-4555-9424-d7fbdf5cdfe5" providerId="ADAL" clId="{9AF3BF2B-F8AC-4DCC-998C-149D26A9DA64}" dt="2021-01-08T10:03:51.060" v="204" actId="47"/>
        <pc:sldMkLst>
          <pc:docMk/>
          <pc:sldMk cId="3737079380" sldId="336"/>
        </pc:sldMkLst>
        <pc:spChg chg="add mod">
          <ac:chgData name="Aurélie DELGOVE" userId="b3a61f93-246d-4555-9424-d7fbdf5cdfe5" providerId="ADAL" clId="{9AF3BF2B-F8AC-4DCC-998C-149D26A9DA64}" dt="2021-01-08T10:02:10.618" v="191" actId="1076"/>
          <ac:spMkLst>
            <pc:docMk/>
            <pc:sldMk cId="3737079380" sldId="336"/>
            <ac:spMk id="2" creationId="{A7434A22-3F00-47D9-B016-1BD3D79F02AB}"/>
          </ac:spMkLst>
        </pc:spChg>
        <pc:spChg chg="del mod">
          <ac:chgData name="Aurélie DELGOVE" userId="b3a61f93-246d-4555-9424-d7fbdf5cdfe5" providerId="ADAL" clId="{9AF3BF2B-F8AC-4DCC-998C-149D26A9DA64}" dt="2021-01-08T10:02:30.122" v="193" actId="21"/>
          <ac:spMkLst>
            <pc:docMk/>
            <pc:sldMk cId="3737079380" sldId="336"/>
            <ac:spMk id="4" creationId="{00000000-0000-0000-0000-000000000000}"/>
          </ac:spMkLst>
        </pc:spChg>
        <pc:spChg chg="add mod">
          <ac:chgData name="Aurélie DELGOVE" userId="b3a61f93-246d-4555-9424-d7fbdf5cdfe5" providerId="ADAL" clId="{9AF3BF2B-F8AC-4DCC-998C-149D26A9DA64}" dt="2021-01-08T10:03:01.326" v="200" actId="1076"/>
          <ac:spMkLst>
            <pc:docMk/>
            <pc:sldMk cId="3737079380" sldId="336"/>
            <ac:spMk id="6" creationId="{A23BA4AE-ADF3-4E06-95F2-7BF4B82109A2}"/>
          </ac:spMkLst>
        </pc:spChg>
        <pc:spChg chg="mod">
          <ac:chgData name="Aurélie DELGOVE" userId="b3a61f93-246d-4555-9424-d7fbdf5cdfe5" providerId="ADAL" clId="{9AF3BF2B-F8AC-4DCC-998C-149D26A9DA64}" dt="2021-01-08T10:01:04.626" v="181" actId="1076"/>
          <ac:spMkLst>
            <pc:docMk/>
            <pc:sldMk cId="3737079380" sldId="336"/>
            <ac:spMk id="33" creationId="{00000000-0000-0000-0000-000000000000}"/>
          </ac:spMkLst>
        </pc:spChg>
      </pc:sldChg>
      <pc:sldChg chg="addSp delSp modSp mod">
        <pc:chgData name="Aurélie DELGOVE" userId="b3a61f93-246d-4555-9424-d7fbdf5cdfe5" providerId="ADAL" clId="{9AF3BF2B-F8AC-4DCC-998C-149D26A9DA64}" dt="2021-01-08T10:34:57.117" v="713" actId="21"/>
        <pc:sldMkLst>
          <pc:docMk/>
          <pc:sldMk cId="2624045205" sldId="374"/>
        </pc:sldMkLst>
        <pc:spChg chg="del">
          <ac:chgData name="Aurélie DELGOVE" userId="b3a61f93-246d-4555-9424-d7fbdf5cdfe5" providerId="ADAL" clId="{9AF3BF2B-F8AC-4DCC-998C-149D26A9DA64}" dt="2021-01-08T09:56:27.622" v="44" actId="478"/>
          <ac:spMkLst>
            <pc:docMk/>
            <pc:sldMk cId="2624045205" sldId="374"/>
            <ac:spMk id="5" creationId="{15FE25D6-8DBE-A945-85EE-3C1DEBA4686E}"/>
          </ac:spMkLst>
        </pc:spChg>
        <pc:spChg chg="mod">
          <ac:chgData name="Aurélie DELGOVE" userId="b3a61f93-246d-4555-9424-d7fbdf5cdfe5" providerId="ADAL" clId="{9AF3BF2B-F8AC-4DCC-998C-149D26A9DA64}" dt="2021-01-08T10:32:46.168" v="615" actId="20577"/>
          <ac:spMkLst>
            <pc:docMk/>
            <pc:sldMk cId="2624045205" sldId="374"/>
            <ac:spMk id="7" creationId="{C27CBE4F-D82D-7D4C-9AE5-629F0E4DA47C}"/>
          </ac:spMkLst>
        </pc:spChg>
        <pc:spChg chg="mod">
          <ac:chgData name="Aurélie DELGOVE" userId="b3a61f93-246d-4555-9424-d7fbdf5cdfe5" providerId="ADAL" clId="{9AF3BF2B-F8AC-4DCC-998C-149D26A9DA64}" dt="2021-01-08T09:56:21.115" v="43" actId="20577"/>
          <ac:spMkLst>
            <pc:docMk/>
            <pc:sldMk cId="2624045205" sldId="374"/>
            <ac:spMk id="8" creationId="{E88DD859-3C04-4E45-B498-E048E21C3920}"/>
          </ac:spMkLst>
        </pc:spChg>
        <pc:picChg chg="del">
          <ac:chgData name="Aurélie DELGOVE" userId="b3a61f93-246d-4555-9424-d7fbdf5cdfe5" providerId="ADAL" clId="{9AF3BF2B-F8AC-4DCC-998C-149D26A9DA64}" dt="2021-01-08T09:56:29.692" v="45" actId="478"/>
          <ac:picMkLst>
            <pc:docMk/>
            <pc:sldMk cId="2624045205" sldId="374"/>
            <ac:picMk id="6" creationId="{09D0F6A6-8CDC-0947-9D7A-8A9F090072A6}"/>
          </ac:picMkLst>
        </pc:picChg>
        <pc:picChg chg="add del mod">
          <ac:chgData name="Aurélie DELGOVE" userId="b3a61f93-246d-4555-9424-d7fbdf5cdfe5" providerId="ADAL" clId="{9AF3BF2B-F8AC-4DCC-998C-149D26A9DA64}" dt="2021-01-08T10:34:57.117" v="713" actId="21"/>
          <ac:picMkLst>
            <pc:docMk/>
            <pc:sldMk cId="2624045205" sldId="374"/>
            <ac:picMk id="11" creationId="{1E64B864-18B5-4EF7-B78B-1A60E01B9026}"/>
          </ac:picMkLst>
        </pc:picChg>
      </pc:sldChg>
      <pc:sldChg chg="del">
        <pc:chgData name="Aurélie DELGOVE" userId="b3a61f93-246d-4555-9424-d7fbdf5cdfe5" providerId="ADAL" clId="{9AF3BF2B-F8AC-4DCC-998C-149D26A9DA64}" dt="2021-01-08T13:09:44.566" v="860" actId="47"/>
        <pc:sldMkLst>
          <pc:docMk/>
          <pc:sldMk cId="3737788763" sldId="377"/>
        </pc:sldMkLst>
      </pc:sldChg>
      <pc:sldChg chg="addSp modSp new mod modNotesTx">
        <pc:chgData name="Aurélie DELGOVE" userId="b3a61f93-246d-4555-9424-d7fbdf5cdfe5" providerId="ADAL" clId="{9AF3BF2B-F8AC-4DCC-998C-149D26A9DA64}" dt="2021-01-08T09:59:22.115" v="148" actId="20577"/>
        <pc:sldMkLst>
          <pc:docMk/>
          <pc:sldMk cId="573773819" sldId="378"/>
        </pc:sldMkLst>
        <pc:spChg chg="mod">
          <ac:chgData name="Aurélie DELGOVE" userId="b3a61f93-246d-4555-9424-d7fbdf5cdfe5" providerId="ADAL" clId="{9AF3BF2B-F8AC-4DCC-998C-149D26A9DA64}" dt="2021-01-08T09:59:22.115" v="148" actId="20577"/>
          <ac:spMkLst>
            <pc:docMk/>
            <pc:sldMk cId="573773819" sldId="378"/>
            <ac:spMk id="2" creationId="{28A5C10D-3BDB-486B-BDF7-3F441EB3E5ED}"/>
          </ac:spMkLst>
        </pc:spChg>
        <pc:spChg chg="mod">
          <ac:chgData name="Aurélie DELGOVE" userId="b3a61f93-246d-4555-9424-d7fbdf5cdfe5" providerId="ADAL" clId="{9AF3BF2B-F8AC-4DCC-998C-149D26A9DA64}" dt="2021-01-08T09:58:34.567" v="141" actId="255"/>
          <ac:spMkLst>
            <pc:docMk/>
            <pc:sldMk cId="573773819" sldId="378"/>
            <ac:spMk id="3" creationId="{ADF370DD-E714-4D7C-A0A0-1DFFC9312540}"/>
          </ac:spMkLst>
        </pc:spChg>
        <pc:picChg chg="add mod">
          <ac:chgData name="Aurélie DELGOVE" userId="b3a61f93-246d-4555-9424-d7fbdf5cdfe5" providerId="ADAL" clId="{9AF3BF2B-F8AC-4DCC-998C-149D26A9DA64}" dt="2021-01-08T09:58:52.509" v="144" actId="14100"/>
          <ac:picMkLst>
            <pc:docMk/>
            <pc:sldMk cId="573773819" sldId="378"/>
            <ac:picMk id="5" creationId="{7BEF77D8-92A3-45B2-AAF3-6B1578ADFB42}"/>
          </ac:picMkLst>
        </pc:picChg>
      </pc:sldChg>
      <pc:sldChg chg="addSp delSp modSp new mod modClrScheme chgLayout">
        <pc:chgData name="Aurélie DELGOVE" userId="b3a61f93-246d-4555-9424-d7fbdf5cdfe5" providerId="ADAL" clId="{9AF3BF2B-F8AC-4DCC-998C-149D26A9DA64}" dt="2021-01-11T11:20:02.769" v="1275" actId="1076"/>
        <pc:sldMkLst>
          <pc:docMk/>
          <pc:sldMk cId="258041348" sldId="379"/>
        </pc:sldMkLst>
        <pc:spChg chg="mod ord">
          <ac:chgData name="Aurélie DELGOVE" userId="b3a61f93-246d-4555-9424-d7fbdf5cdfe5" providerId="ADAL" clId="{9AF3BF2B-F8AC-4DCC-998C-149D26A9DA64}" dt="2021-01-08T13:10:54.318" v="862" actId="700"/>
          <ac:spMkLst>
            <pc:docMk/>
            <pc:sldMk cId="258041348" sldId="379"/>
            <ac:spMk id="2" creationId="{E6C1BAB4-643B-47E2-A055-B6B139930D09}"/>
          </ac:spMkLst>
        </pc:spChg>
        <pc:spChg chg="add mod">
          <ac:chgData name="Aurélie DELGOVE" userId="b3a61f93-246d-4555-9424-d7fbdf5cdfe5" providerId="ADAL" clId="{9AF3BF2B-F8AC-4DCC-998C-149D26A9DA64}" dt="2021-01-08T13:11:13.989" v="866" actId="1076"/>
          <ac:spMkLst>
            <pc:docMk/>
            <pc:sldMk cId="258041348" sldId="379"/>
            <ac:spMk id="3" creationId="{12124518-8C74-4771-8AA2-4E65D7FF3E0F}"/>
          </ac:spMkLst>
        </pc:spChg>
        <pc:spChg chg="add mod">
          <ac:chgData name="Aurélie DELGOVE" userId="b3a61f93-246d-4555-9424-d7fbdf5cdfe5" providerId="ADAL" clId="{9AF3BF2B-F8AC-4DCC-998C-149D26A9DA64}" dt="2021-01-08T10:32:17.710" v="613" actId="2711"/>
          <ac:spMkLst>
            <pc:docMk/>
            <pc:sldMk cId="258041348" sldId="379"/>
            <ac:spMk id="4" creationId="{724E8609-2890-4B82-81B8-8E56A3EBBEDC}"/>
          </ac:spMkLst>
        </pc:spChg>
        <pc:spChg chg="add mod">
          <ac:chgData name="Aurélie DELGOVE" userId="b3a61f93-246d-4555-9424-d7fbdf5cdfe5" providerId="ADAL" clId="{9AF3BF2B-F8AC-4DCC-998C-149D26A9DA64}" dt="2021-01-08T10:32:17.710" v="613" actId="2711"/>
          <ac:spMkLst>
            <pc:docMk/>
            <pc:sldMk cId="258041348" sldId="379"/>
            <ac:spMk id="5" creationId="{06A53AF4-606B-4B03-99BE-3B515D6895E6}"/>
          </ac:spMkLst>
        </pc:spChg>
        <pc:spChg chg="add mod">
          <ac:chgData name="Aurélie DELGOVE" userId="b3a61f93-246d-4555-9424-d7fbdf5cdfe5" providerId="ADAL" clId="{9AF3BF2B-F8AC-4DCC-998C-149D26A9DA64}" dt="2021-01-08T10:32:17.710" v="613" actId="2711"/>
          <ac:spMkLst>
            <pc:docMk/>
            <pc:sldMk cId="258041348" sldId="379"/>
            <ac:spMk id="6" creationId="{291422CC-D8DE-4FD8-968E-2ADB85DEED84}"/>
          </ac:spMkLst>
        </pc:spChg>
        <pc:spChg chg="add mod">
          <ac:chgData name="Aurélie DELGOVE" userId="b3a61f93-246d-4555-9424-d7fbdf5cdfe5" providerId="ADAL" clId="{9AF3BF2B-F8AC-4DCC-998C-149D26A9DA64}" dt="2021-01-08T10:32:17.710" v="613" actId="2711"/>
          <ac:spMkLst>
            <pc:docMk/>
            <pc:sldMk cId="258041348" sldId="379"/>
            <ac:spMk id="7" creationId="{D923C321-498A-4070-A6C5-D0F080E75BAB}"/>
          </ac:spMkLst>
        </pc:spChg>
        <pc:spChg chg="add mod">
          <ac:chgData name="Aurélie DELGOVE" userId="b3a61f93-246d-4555-9424-d7fbdf5cdfe5" providerId="ADAL" clId="{9AF3BF2B-F8AC-4DCC-998C-149D26A9DA64}" dt="2021-01-08T10:32:17.710" v="613" actId="2711"/>
          <ac:spMkLst>
            <pc:docMk/>
            <pc:sldMk cId="258041348" sldId="379"/>
            <ac:spMk id="8" creationId="{3E40B063-9364-4C99-83A4-7BB2BA2FA041}"/>
          </ac:spMkLst>
        </pc:spChg>
        <pc:spChg chg="add mod">
          <ac:chgData name="Aurélie DELGOVE" userId="b3a61f93-246d-4555-9424-d7fbdf5cdfe5" providerId="ADAL" clId="{9AF3BF2B-F8AC-4DCC-998C-149D26A9DA64}" dt="2021-01-08T10:32:17.710" v="613" actId="2711"/>
          <ac:spMkLst>
            <pc:docMk/>
            <pc:sldMk cId="258041348" sldId="379"/>
            <ac:spMk id="9" creationId="{7C06B9B2-B2D5-4568-A2A3-133D0EBBE69B}"/>
          </ac:spMkLst>
        </pc:spChg>
        <pc:spChg chg="add mod">
          <ac:chgData name="Aurélie DELGOVE" userId="b3a61f93-246d-4555-9424-d7fbdf5cdfe5" providerId="ADAL" clId="{9AF3BF2B-F8AC-4DCC-998C-149D26A9DA64}" dt="2021-01-08T10:32:17.710" v="613" actId="2711"/>
          <ac:spMkLst>
            <pc:docMk/>
            <pc:sldMk cId="258041348" sldId="379"/>
            <ac:spMk id="10" creationId="{3944E36D-E744-4015-9B51-126E25023759}"/>
          </ac:spMkLst>
        </pc:spChg>
        <pc:spChg chg="add mod">
          <ac:chgData name="Aurélie DELGOVE" userId="b3a61f93-246d-4555-9424-d7fbdf5cdfe5" providerId="ADAL" clId="{9AF3BF2B-F8AC-4DCC-998C-149D26A9DA64}" dt="2021-01-11T11:20:02.769" v="1275" actId="1076"/>
          <ac:spMkLst>
            <pc:docMk/>
            <pc:sldMk cId="258041348" sldId="379"/>
            <ac:spMk id="11" creationId="{B9714EA6-67FE-4A52-BAB6-D2022D30F630}"/>
          </ac:spMkLst>
        </pc:spChg>
        <pc:spChg chg="add mod">
          <ac:chgData name="Aurélie DELGOVE" userId="b3a61f93-246d-4555-9424-d7fbdf5cdfe5" providerId="ADAL" clId="{9AF3BF2B-F8AC-4DCC-998C-149D26A9DA64}" dt="2021-01-08T10:32:17.710" v="613" actId="2711"/>
          <ac:spMkLst>
            <pc:docMk/>
            <pc:sldMk cId="258041348" sldId="379"/>
            <ac:spMk id="12" creationId="{1C1C0091-5438-437D-8AA7-D3924C6781C6}"/>
          </ac:spMkLst>
        </pc:spChg>
        <pc:spChg chg="mod">
          <ac:chgData name="Aurélie DELGOVE" userId="b3a61f93-246d-4555-9424-d7fbdf5cdfe5" providerId="ADAL" clId="{9AF3BF2B-F8AC-4DCC-998C-149D26A9DA64}" dt="2021-01-08T10:32:17.710" v="613" actId="2711"/>
          <ac:spMkLst>
            <pc:docMk/>
            <pc:sldMk cId="258041348" sldId="379"/>
            <ac:spMk id="14" creationId="{50D76989-6D94-4729-A95A-C7E33A97596E}"/>
          </ac:spMkLst>
        </pc:spChg>
        <pc:spChg chg="mod">
          <ac:chgData name="Aurélie DELGOVE" userId="b3a61f93-246d-4555-9424-d7fbdf5cdfe5" providerId="ADAL" clId="{9AF3BF2B-F8AC-4DCC-998C-149D26A9DA64}" dt="2021-01-08T10:32:17.710" v="613" actId="2711"/>
          <ac:spMkLst>
            <pc:docMk/>
            <pc:sldMk cId="258041348" sldId="379"/>
            <ac:spMk id="15" creationId="{4B8C3107-511F-4B6E-910E-67C172B39E20}"/>
          </ac:spMkLst>
        </pc:spChg>
        <pc:spChg chg="add mod">
          <ac:chgData name="Aurélie DELGOVE" userId="b3a61f93-246d-4555-9424-d7fbdf5cdfe5" providerId="ADAL" clId="{9AF3BF2B-F8AC-4DCC-998C-149D26A9DA64}" dt="2021-01-08T10:32:17.710" v="613" actId="2711"/>
          <ac:spMkLst>
            <pc:docMk/>
            <pc:sldMk cId="258041348" sldId="379"/>
            <ac:spMk id="16" creationId="{CECFAFDF-C568-4CB9-90B2-8EC08A327CE5}"/>
          </ac:spMkLst>
        </pc:spChg>
        <pc:spChg chg="add mod">
          <ac:chgData name="Aurélie DELGOVE" userId="b3a61f93-246d-4555-9424-d7fbdf5cdfe5" providerId="ADAL" clId="{9AF3BF2B-F8AC-4DCC-998C-149D26A9DA64}" dt="2021-01-08T10:32:17.710" v="613" actId="2711"/>
          <ac:spMkLst>
            <pc:docMk/>
            <pc:sldMk cId="258041348" sldId="379"/>
            <ac:spMk id="17" creationId="{188F01AF-233C-4C37-B863-6D9C7B1C4082}"/>
          </ac:spMkLst>
        </pc:spChg>
        <pc:spChg chg="add mod">
          <ac:chgData name="Aurélie DELGOVE" userId="b3a61f93-246d-4555-9424-d7fbdf5cdfe5" providerId="ADAL" clId="{9AF3BF2B-F8AC-4DCC-998C-149D26A9DA64}" dt="2021-01-08T10:32:17.710" v="613" actId="2711"/>
          <ac:spMkLst>
            <pc:docMk/>
            <pc:sldMk cId="258041348" sldId="379"/>
            <ac:spMk id="18" creationId="{E7BB4C71-10AE-476E-82E0-B14E3722F3B4}"/>
          </ac:spMkLst>
        </pc:spChg>
        <pc:spChg chg="add mod">
          <ac:chgData name="Aurélie DELGOVE" userId="b3a61f93-246d-4555-9424-d7fbdf5cdfe5" providerId="ADAL" clId="{9AF3BF2B-F8AC-4DCC-998C-149D26A9DA64}" dt="2021-01-08T10:32:17.710" v="613" actId="2711"/>
          <ac:spMkLst>
            <pc:docMk/>
            <pc:sldMk cId="258041348" sldId="379"/>
            <ac:spMk id="19" creationId="{31028752-4C75-4B32-9009-8D33EAD0358B}"/>
          </ac:spMkLst>
        </pc:spChg>
        <pc:spChg chg="add mod">
          <ac:chgData name="Aurélie DELGOVE" userId="b3a61f93-246d-4555-9424-d7fbdf5cdfe5" providerId="ADAL" clId="{9AF3BF2B-F8AC-4DCC-998C-149D26A9DA64}" dt="2021-01-08T10:32:17.710" v="613" actId="2711"/>
          <ac:spMkLst>
            <pc:docMk/>
            <pc:sldMk cId="258041348" sldId="379"/>
            <ac:spMk id="20" creationId="{D9F47A50-AF05-43CD-8EC9-280B9C330451}"/>
          </ac:spMkLst>
        </pc:spChg>
        <pc:spChg chg="add mod">
          <ac:chgData name="Aurélie DELGOVE" userId="b3a61f93-246d-4555-9424-d7fbdf5cdfe5" providerId="ADAL" clId="{9AF3BF2B-F8AC-4DCC-998C-149D26A9DA64}" dt="2021-01-08T10:32:17.710" v="613" actId="2711"/>
          <ac:spMkLst>
            <pc:docMk/>
            <pc:sldMk cId="258041348" sldId="379"/>
            <ac:spMk id="21" creationId="{A16E3019-E9E5-466C-BFAD-3D7A565A42F7}"/>
          </ac:spMkLst>
        </pc:spChg>
        <pc:spChg chg="add del mod">
          <ac:chgData name="Aurélie DELGOVE" userId="b3a61f93-246d-4555-9424-d7fbdf5cdfe5" providerId="ADAL" clId="{9AF3BF2B-F8AC-4DCC-998C-149D26A9DA64}" dt="2021-01-08T10:10:42.924" v="356" actId="478"/>
          <ac:spMkLst>
            <pc:docMk/>
            <pc:sldMk cId="258041348" sldId="379"/>
            <ac:spMk id="22" creationId="{DC5C5322-612B-4B62-A992-BA618DF8005D}"/>
          </ac:spMkLst>
        </pc:spChg>
        <pc:spChg chg="add del mod">
          <ac:chgData name="Aurélie DELGOVE" userId="b3a61f93-246d-4555-9424-d7fbdf5cdfe5" providerId="ADAL" clId="{9AF3BF2B-F8AC-4DCC-998C-149D26A9DA64}" dt="2021-01-08T10:03:21.409" v="202" actId="478"/>
          <ac:spMkLst>
            <pc:docMk/>
            <pc:sldMk cId="258041348" sldId="379"/>
            <ac:spMk id="23" creationId="{29D30609-9375-4E23-BD04-BAC547BD6567}"/>
          </ac:spMkLst>
        </pc:spChg>
        <pc:grpChg chg="add mod">
          <ac:chgData name="Aurélie DELGOVE" userId="b3a61f93-246d-4555-9424-d7fbdf5cdfe5" providerId="ADAL" clId="{9AF3BF2B-F8AC-4DCC-998C-149D26A9DA64}" dt="2021-01-08T10:10:20.650" v="353" actId="207"/>
          <ac:grpSpMkLst>
            <pc:docMk/>
            <pc:sldMk cId="258041348" sldId="379"/>
            <ac:grpSpMk id="13" creationId="{930ED54A-7CFC-49AB-B5C2-5780A114CFE8}"/>
          </ac:grpSpMkLst>
        </pc:grpChg>
      </pc:sldChg>
      <pc:sldChg chg="addSp delSp modSp new mod modClrScheme chgLayout modNotesTx">
        <pc:chgData name="Aurélie DELGOVE" userId="b3a61f93-246d-4555-9424-d7fbdf5cdfe5" providerId="ADAL" clId="{9AF3BF2B-F8AC-4DCC-998C-149D26A9DA64}" dt="2021-01-08T15:34:26.669" v="1267"/>
        <pc:sldMkLst>
          <pc:docMk/>
          <pc:sldMk cId="3310633490" sldId="380"/>
        </pc:sldMkLst>
        <pc:spChg chg="mod ord">
          <ac:chgData name="Aurélie DELGOVE" userId="b3a61f93-246d-4555-9424-d7fbdf5cdfe5" providerId="ADAL" clId="{9AF3BF2B-F8AC-4DCC-998C-149D26A9DA64}" dt="2021-01-08T10:31:18.258" v="603" actId="6264"/>
          <ac:spMkLst>
            <pc:docMk/>
            <pc:sldMk cId="3310633490" sldId="380"/>
            <ac:spMk id="2" creationId="{8DED92F9-E63D-4206-AAEC-C0B7C1CBD877}"/>
          </ac:spMkLst>
        </pc:spChg>
        <pc:spChg chg="add del mod">
          <ac:chgData name="Aurélie DELGOVE" userId="b3a61f93-246d-4555-9424-d7fbdf5cdfe5" providerId="ADAL" clId="{9AF3BF2B-F8AC-4DCC-998C-149D26A9DA64}" dt="2021-01-08T10:05:12.128" v="214"/>
          <ac:spMkLst>
            <pc:docMk/>
            <pc:sldMk cId="3310633490" sldId="380"/>
            <ac:spMk id="4" creationId="{18CBE58F-30A4-4252-84DC-EFA487BBF60C}"/>
          </ac:spMkLst>
        </pc:spChg>
        <pc:spChg chg="add del mod">
          <ac:chgData name="Aurélie DELGOVE" userId="b3a61f93-246d-4555-9424-d7fbdf5cdfe5" providerId="ADAL" clId="{9AF3BF2B-F8AC-4DCC-998C-149D26A9DA64}" dt="2021-01-08T10:05:12.128" v="214"/>
          <ac:spMkLst>
            <pc:docMk/>
            <pc:sldMk cId="3310633490" sldId="380"/>
            <ac:spMk id="5" creationId="{90DB3D7F-EBF9-43D9-A04C-CDE3CF6FC81B}"/>
          </ac:spMkLst>
        </pc:spChg>
        <pc:spChg chg="add del mod">
          <ac:chgData name="Aurélie DELGOVE" userId="b3a61f93-246d-4555-9424-d7fbdf5cdfe5" providerId="ADAL" clId="{9AF3BF2B-F8AC-4DCC-998C-149D26A9DA64}" dt="2021-01-08T10:05:12.128" v="214"/>
          <ac:spMkLst>
            <pc:docMk/>
            <pc:sldMk cId="3310633490" sldId="380"/>
            <ac:spMk id="6" creationId="{FF0583BD-E217-4915-935A-5E2861D30FE0}"/>
          </ac:spMkLst>
        </pc:spChg>
        <pc:spChg chg="add del mod">
          <ac:chgData name="Aurélie DELGOVE" userId="b3a61f93-246d-4555-9424-d7fbdf5cdfe5" providerId="ADAL" clId="{9AF3BF2B-F8AC-4DCC-998C-149D26A9DA64}" dt="2021-01-08T10:05:12.128" v="214"/>
          <ac:spMkLst>
            <pc:docMk/>
            <pc:sldMk cId="3310633490" sldId="380"/>
            <ac:spMk id="7" creationId="{EF068DD6-01AD-4889-AE38-8B280C8565C7}"/>
          </ac:spMkLst>
        </pc:spChg>
        <pc:spChg chg="add del mod">
          <ac:chgData name="Aurélie DELGOVE" userId="b3a61f93-246d-4555-9424-d7fbdf5cdfe5" providerId="ADAL" clId="{9AF3BF2B-F8AC-4DCC-998C-149D26A9DA64}" dt="2021-01-08T10:05:12.128" v="214"/>
          <ac:spMkLst>
            <pc:docMk/>
            <pc:sldMk cId="3310633490" sldId="380"/>
            <ac:spMk id="8" creationId="{8396827B-115A-456E-8B75-41045C538B84}"/>
          </ac:spMkLst>
        </pc:spChg>
        <pc:spChg chg="add del mod">
          <ac:chgData name="Aurélie DELGOVE" userId="b3a61f93-246d-4555-9424-d7fbdf5cdfe5" providerId="ADAL" clId="{9AF3BF2B-F8AC-4DCC-998C-149D26A9DA64}" dt="2021-01-08T10:05:12.128" v="214"/>
          <ac:spMkLst>
            <pc:docMk/>
            <pc:sldMk cId="3310633490" sldId="380"/>
            <ac:spMk id="10" creationId="{CE173F73-02AD-4A87-8DF2-131EE46858A4}"/>
          </ac:spMkLst>
        </pc:spChg>
        <pc:spChg chg="add del mod">
          <ac:chgData name="Aurélie DELGOVE" userId="b3a61f93-246d-4555-9424-d7fbdf5cdfe5" providerId="ADAL" clId="{9AF3BF2B-F8AC-4DCC-998C-149D26A9DA64}" dt="2021-01-08T10:05:17.612" v="215" actId="6264"/>
          <ac:spMkLst>
            <pc:docMk/>
            <pc:sldMk cId="3310633490" sldId="380"/>
            <ac:spMk id="11" creationId="{3303F5C6-224D-40D0-A15F-22082E672794}"/>
          </ac:spMkLst>
        </pc:spChg>
        <pc:spChg chg="add mod ord">
          <ac:chgData name="Aurélie DELGOVE" userId="b3a61f93-246d-4555-9424-d7fbdf5cdfe5" providerId="ADAL" clId="{9AF3BF2B-F8AC-4DCC-998C-149D26A9DA64}" dt="2021-01-08T10:31:18.258" v="603" actId="6264"/>
          <ac:spMkLst>
            <pc:docMk/>
            <pc:sldMk cId="3310633490" sldId="380"/>
            <ac:spMk id="12" creationId="{A2435018-DF57-421A-B633-F09A97B6B900}"/>
          </ac:spMkLst>
        </pc:spChg>
        <pc:spChg chg="add del mod ord">
          <ac:chgData name="Aurélie DELGOVE" userId="b3a61f93-246d-4555-9424-d7fbdf5cdfe5" providerId="ADAL" clId="{9AF3BF2B-F8AC-4DCC-998C-149D26A9DA64}" dt="2021-01-08T10:06:06.716" v="302" actId="700"/>
          <ac:spMkLst>
            <pc:docMk/>
            <pc:sldMk cId="3310633490" sldId="380"/>
            <ac:spMk id="13" creationId="{5505AE2F-3312-4913-9952-A78BD7976978}"/>
          </ac:spMkLst>
        </pc:spChg>
        <pc:spChg chg="add del mod">
          <ac:chgData name="Aurélie DELGOVE" userId="b3a61f93-246d-4555-9424-d7fbdf5cdfe5" providerId="ADAL" clId="{9AF3BF2B-F8AC-4DCC-998C-149D26A9DA64}" dt="2021-01-08T10:06:14.928" v="304" actId="478"/>
          <ac:spMkLst>
            <pc:docMk/>
            <pc:sldMk cId="3310633490" sldId="380"/>
            <ac:spMk id="15" creationId="{2E2DD1B4-3432-4F34-9353-880A3C1E951F}"/>
          </ac:spMkLst>
        </pc:spChg>
        <pc:spChg chg="add del mod">
          <ac:chgData name="Aurélie DELGOVE" userId="b3a61f93-246d-4555-9424-d7fbdf5cdfe5" providerId="ADAL" clId="{9AF3BF2B-F8AC-4DCC-998C-149D26A9DA64}" dt="2021-01-08T10:06:14.928" v="304" actId="478"/>
          <ac:spMkLst>
            <pc:docMk/>
            <pc:sldMk cId="3310633490" sldId="380"/>
            <ac:spMk id="16" creationId="{391F4EAE-D4A0-45A2-A1AF-6935E369FE2A}"/>
          </ac:spMkLst>
        </pc:spChg>
        <pc:spChg chg="add del mod">
          <ac:chgData name="Aurélie DELGOVE" userId="b3a61f93-246d-4555-9424-d7fbdf5cdfe5" providerId="ADAL" clId="{9AF3BF2B-F8AC-4DCC-998C-149D26A9DA64}" dt="2021-01-08T10:06:14.928" v="304" actId="478"/>
          <ac:spMkLst>
            <pc:docMk/>
            <pc:sldMk cId="3310633490" sldId="380"/>
            <ac:spMk id="17" creationId="{ED9D2068-5595-4BC0-918F-5ACA400570AB}"/>
          </ac:spMkLst>
        </pc:spChg>
        <pc:spChg chg="add del mod">
          <ac:chgData name="Aurélie DELGOVE" userId="b3a61f93-246d-4555-9424-d7fbdf5cdfe5" providerId="ADAL" clId="{9AF3BF2B-F8AC-4DCC-998C-149D26A9DA64}" dt="2021-01-08T10:06:14.928" v="304" actId="478"/>
          <ac:spMkLst>
            <pc:docMk/>
            <pc:sldMk cId="3310633490" sldId="380"/>
            <ac:spMk id="18" creationId="{C81A2922-BB83-44FA-AADD-1F6C58D3E7A8}"/>
          </ac:spMkLst>
        </pc:spChg>
        <pc:spChg chg="add del mod">
          <ac:chgData name="Aurélie DELGOVE" userId="b3a61f93-246d-4555-9424-d7fbdf5cdfe5" providerId="ADAL" clId="{9AF3BF2B-F8AC-4DCC-998C-149D26A9DA64}" dt="2021-01-08T10:06:14.928" v="304" actId="478"/>
          <ac:spMkLst>
            <pc:docMk/>
            <pc:sldMk cId="3310633490" sldId="380"/>
            <ac:spMk id="19" creationId="{F1D4462B-DE19-4FF7-8048-78B7FD4CE691}"/>
          </ac:spMkLst>
        </pc:spChg>
        <pc:spChg chg="add del mod">
          <ac:chgData name="Aurélie DELGOVE" userId="b3a61f93-246d-4555-9424-d7fbdf5cdfe5" providerId="ADAL" clId="{9AF3BF2B-F8AC-4DCC-998C-149D26A9DA64}" dt="2021-01-08T10:06:14.928" v="304" actId="478"/>
          <ac:spMkLst>
            <pc:docMk/>
            <pc:sldMk cId="3310633490" sldId="380"/>
            <ac:spMk id="21" creationId="{16C7C20A-DDBC-4292-92ED-4FE6E5BB6712}"/>
          </ac:spMkLst>
        </pc:spChg>
        <pc:spChg chg="add del">
          <ac:chgData name="Aurélie DELGOVE" userId="b3a61f93-246d-4555-9424-d7fbdf5cdfe5" providerId="ADAL" clId="{9AF3BF2B-F8AC-4DCC-998C-149D26A9DA64}" dt="2021-01-08T10:06:29.218" v="306" actId="22"/>
          <ac:spMkLst>
            <pc:docMk/>
            <pc:sldMk cId="3310633490" sldId="380"/>
            <ac:spMk id="23" creationId="{328A9B68-8B62-477D-8613-F20C298F1350}"/>
          </ac:spMkLst>
        </pc:spChg>
        <pc:spChg chg="add mod">
          <ac:chgData name="Aurélie DELGOVE" userId="b3a61f93-246d-4555-9424-d7fbdf5cdfe5" providerId="ADAL" clId="{9AF3BF2B-F8AC-4DCC-998C-149D26A9DA64}" dt="2021-01-08T10:31:28.241" v="604" actId="2711"/>
          <ac:spMkLst>
            <pc:docMk/>
            <pc:sldMk cId="3310633490" sldId="380"/>
            <ac:spMk id="25" creationId="{744E745A-B6BC-4D1E-864F-32169E16AF33}"/>
          </ac:spMkLst>
        </pc:spChg>
        <pc:spChg chg="add mod">
          <ac:chgData name="Aurélie DELGOVE" userId="b3a61f93-246d-4555-9424-d7fbdf5cdfe5" providerId="ADAL" clId="{9AF3BF2B-F8AC-4DCC-998C-149D26A9DA64}" dt="2021-01-08T10:31:34.320" v="605" actId="2711"/>
          <ac:spMkLst>
            <pc:docMk/>
            <pc:sldMk cId="3310633490" sldId="380"/>
            <ac:spMk id="27" creationId="{2E1ACED3-9030-4F48-BBE1-3809011FE17F}"/>
          </ac:spMkLst>
        </pc:spChg>
        <pc:spChg chg="add mod">
          <ac:chgData name="Aurélie DELGOVE" userId="b3a61f93-246d-4555-9424-d7fbdf5cdfe5" providerId="ADAL" clId="{9AF3BF2B-F8AC-4DCC-998C-149D26A9DA64}" dt="2021-01-08T10:31:38.854" v="606" actId="2711"/>
          <ac:spMkLst>
            <pc:docMk/>
            <pc:sldMk cId="3310633490" sldId="380"/>
            <ac:spMk id="29" creationId="{637499F7-26F7-49E2-A98F-9C1EE34CAE99}"/>
          </ac:spMkLst>
        </pc:spChg>
        <pc:spChg chg="add del">
          <ac:chgData name="Aurélie DELGOVE" userId="b3a61f93-246d-4555-9424-d7fbdf5cdfe5" providerId="ADAL" clId="{9AF3BF2B-F8AC-4DCC-998C-149D26A9DA64}" dt="2021-01-08T10:07:52.689" v="325" actId="478"/>
          <ac:spMkLst>
            <pc:docMk/>
            <pc:sldMk cId="3310633490" sldId="380"/>
            <ac:spMk id="30" creationId="{5B2EC754-BD0A-487F-A405-57CCE14213D6}"/>
          </ac:spMkLst>
        </pc:spChg>
        <pc:spChg chg="add del mod">
          <ac:chgData name="Aurélie DELGOVE" userId="b3a61f93-246d-4555-9424-d7fbdf5cdfe5" providerId="ADAL" clId="{9AF3BF2B-F8AC-4DCC-998C-149D26A9DA64}" dt="2021-01-08T10:31:16.602" v="602" actId="6264"/>
          <ac:spMkLst>
            <pc:docMk/>
            <pc:sldMk cId="3310633490" sldId="380"/>
            <ac:spMk id="33" creationId="{155DF1A4-2329-4FD4-812F-B71731ED6442}"/>
          </ac:spMkLst>
        </pc:spChg>
        <pc:spChg chg="add del mod">
          <ac:chgData name="Aurélie DELGOVE" userId="b3a61f93-246d-4555-9424-d7fbdf5cdfe5" providerId="ADAL" clId="{9AF3BF2B-F8AC-4DCC-998C-149D26A9DA64}" dt="2021-01-08T10:31:16.602" v="602" actId="6264"/>
          <ac:spMkLst>
            <pc:docMk/>
            <pc:sldMk cId="3310633490" sldId="380"/>
            <ac:spMk id="34" creationId="{35F7E82F-0230-4DCD-AE56-5DD2C10E9329}"/>
          </ac:spMkLst>
        </pc:spChg>
        <pc:spChg chg="add del mod">
          <ac:chgData name="Aurélie DELGOVE" userId="b3a61f93-246d-4555-9424-d7fbdf5cdfe5" providerId="ADAL" clId="{9AF3BF2B-F8AC-4DCC-998C-149D26A9DA64}" dt="2021-01-08T10:31:18.258" v="603" actId="6264"/>
          <ac:spMkLst>
            <pc:docMk/>
            <pc:sldMk cId="3310633490" sldId="380"/>
            <ac:spMk id="35" creationId="{FFE9269E-B8BF-4FE7-B1E6-F947432C1E3A}"/>
          </ac:spMkLst>
        </pc:spChg>
        <pc:spChg chg="add del mod">
          <ac:chgData name="Aurélie DELGOVE" userId="b3a61f93-246d-4555-9424-d7fbdf5cdfe5" providerId="ADAL" clId="{9AF3BF2B-F8AC-4DCC-998C-149D26A9DA64}" dt="2021-01-08T10:31:18.258" v="603" actId="6264"/>
          <ac:spMkLst>
            <pc:docMk/>
            <pc:sldMk cId="3310633490" sldId="380"/>
            <ac:spMk id="36" creationId="{3ED32AC5-28C5-4C91-B90A-D14BFF33FBD9}"/>
          </ac:spMkLst>
        </pc:spChg>
        <pc:picChg chg="add del mod">
          <ac:chgData name="Aurélie DELGOVE" userId="b3a61f93-246d-4555-9424-d7fbdf5cdfe5" providerId="ADAL" clId="{9AF3BF2B-F8AC-4DCC-998C-149D26A9DA64}" dt="2021-01-08T10:05:12.128" v="214"/>
          <ac:picMkLst>
            <pc:docMk/>
            <pc:sldMk cId="3310633490" sldId="380"/>
            <ac:picMk id="3" creationId="{AD234EC9-37C3-4B2D-94A8-4C895BB2B157}"/>
          </ac:picMkLst>
        </pc:picChg>
        <pc:picChg chg="add del mod">
          <ac:chgData name="Aurélie DELGOVE" userId="b3a61f93-246d-4555-9424-d7fbdf5cdfe5" providerId="ADAL" clId="{9AF3BF2B-F8AC-4DCC-998C-149D26A9DA64}" dt="2021-01-08T10:05:12.128" v="214"/>
          <ac:picMkLst>
            <pc:docMk/>
            <pc:sldMk cId="3310633490" sldId="380"/>
            <ac:picMk id="9" creationId="{BC65E06B-2B4A-438C-83E1-79FCBC5558EE}"/>
          </ac:picMkLst>
        </pc:picChg>
        <pc:picChg chg="add del mod">
          <ac:chgData name="Aurélie DELGOVE" userId="b3a61f93-246d-4555-9424-d7fbdf5cdfe5" providerId="ADAL" clId="{9AF3BF2B-F8AC-4DCC-998C-149D26A9DA64}" dt="2021-01-08T10:06:14.928" v="304" actId="478"/>
          <ac:picMkLst>
            <pc:docMk/>
            <pc:sldMk cId="3310633490" sldId="380"/>
            <ac:picMk id="14" creationId="{68233C02-9508-450B-8587-7C295815B334}"/>
          </ac:picMkLst>
        </pc:picChg>
        <pc:picChg chg="add del mod">
          <ac:chgData name="Aurélie DELGOVE" userId="b3a61f93-246d-4555-9424-d7fbdf5cdfe5" providerId="ADAL" clId="{9AF3BF2B-F8AC-4DCC-998C-149D26A9DA64}" dt="2021-01-08T10:06:14.928" v="304" actId="478"/>
          <ac:picMkLst>
            <pc:docMk/>
            <pc:sldMk cId="3310633490" sldId="380"/>
            <ac:picMk id="20" creationId="{C065213C-2ABD-4EEF-B19C-07ADE814357E}"/>
          </ac:picMkLst>
        </pc:picChg>
        <pc:picChg chg="add mod ord">
          <ac:chgData name="Aurélie DELGOVE" userId="b3a61f93-246d-4555-9424-d7fbdf5cdfe5" providerId="ADAL" clId="{9AF3BF2B-F8AC-4DCC-998C-149D26A9DA64}" dt="2021-01-08T13:04:05.649" v="750" actId="1076"/>
          <ac:picMkLst>
            <pc:docMk/>
            <pc:sldMk cId="3310633490" sldId="380"/>
            <ac:picMk id="32" creationId="{EF6ADC7E-DD68-48A4-8B0E-54CEE95FBF2A}"/>
          </ac:picMkLst>
        </pc:picChg>
      </pc:sldChg>
      <pc:sldChg chg="add del">
        <pc:chgData name="Aurélie DELGOVE" userId="b3a61f93-246d-4555-9424-d7fbdf5cdfe5" providerId="ADAL" clId="{9AF3BF2B-F8AC-4DCC-998C-149D26A9DA64}" dt="2021-01-08T13:25:29.159" v="1050" actId="22"/>
        <pc:sldMkLst>
          <pc:docMk/>
          <pc:sldMk cId="4078615061" sldId="1605"/>
        </pc:sldMkLst>
      </pc:sldChg>
      <pc:sldChg chg="delSp modSp add del mod">
        <pc:chgData name="Aurélie DELGOVE" userId="b3a61f93-246d-4555-9424-d7fbdf5cdfe5" providerId="ADAL" clId="{9AF3BF2B-F8AC-4DCC-998C-149D26A9DA64}" dt="2021-01-08T15:03:21.046" v="1240" actId="108"/>
        <pc:sldMkLst>
          <pc:docMk/>
          <pc:sldMk cId="3951416641" sldId="1606"/>
        </pc:sldMkLst>
        <pc:spChg chg="mod">
          <ac:chgData name="Aurélie DELGOVE" userId="b3a61f93-246d-4555-9424-d7fbdf5cdfe5" providerId="ADAL" clId="{9AF3BF2B-F8AC-4DCC-998C-149D26A9DA64}" dt="2021-01-08T15:03:21.046" v="1240" actId="108"/>
          <ac:spMkLst>
            <pc:docMk/>
            <pc:sldMk cId="3951416641" sldId="1606"/>
            <ac:spMk id="3" creationId="{D0729275-5165-4B4D-AFE7-1EF1851A58DE}"/>
          </ac:spMkLst>
        </pc:spChg>
        <pc:picChg chg="del">
          <ac:chgData name="Aurélie DELGOVE" userId="b3a61f93-246d-4555-9424-d7fbdf5cdfe5" providerId="ADAL" clId="{9AF3BF2B-F8AC-4DCC-998C-149D26A9DA64}" dt="2021-01-08T13:18:13.708" v="898" actId="478"/>
          <ac:picMkLst>
            <pc:docMk/>
            <pc:sldMk cId="3951416641" sldId="1606"/>
            <ac:picMk id="5" creationId="{DEEF8276-578D-48DA-B3FD-9FAE99E01D20}"/>
          </ac:picMkLst>
        </pc:picChg>
      </pc:sldChg>
      <pc:sldChg chg="delSp add del mod">
        <pc:chgData name="Aurélie DELGOVE" userId="b3a61f93-246d-4555-9424-d7fbdf5cdfe5" providerId="ADAL" clId="{9AF3BF2B-F8AC-4DCC-998C-149D26A9DA64}" dt="2021-01-08T13:25:29.159" v="1050" actId="22"/>
        <pc:sldMkLst>
          <pc:docMk/>
          <pc:sldMk cId="523514753" sldId="1607"/>
        </pc:sldMkLst>
        <pc:grpChg chg="del">
          <ac:chgData name="Aurélie DELGOVE" userId="b3a61f93-246d-4555-9424-d7fbdf5cdfe5" providerId="ADAL" clId="{9AF3BF2B-F8AC-4DCC-998C-149D26A9DA64}" dt="2021-01-08T13:17:45.098" v="888" actId="478"/>
          <ac:grpSpMkLst>
            <pc:docMk/>
            <pc:sldMk cId="523514753" sldId="1607"/>
            <ac:grpSpMk id="6" creationId="{D641151D-93B7-49EE-AC92-5D7C0C4B3187}"/>
          </ac:grpSpMkLst>
        </pc:grpChg>
      </pc:sldChg>
      <pc:sldChg chg="delSp add del mod">
        <pc:chgData name="Aurélie DELGOVE" userId="b3a61f93-246d-4555-9424-d7fbdf5cdfe5" providerId="ADAL" clId="{9AF3BF2B-F8AC-4DCC-998C-149D26A9DA64}" dt="2021-01-08T13:25:29.159" v="1050" actId="22"/>
        <pc:sldMkLst>
          <pc:docMk/>
          <pc:sldMk cId="762969778" sldId="1611"/>
        </pc:sldMkLst>
        <pc:grpChg chg="del">
          <ac:chgData name="Aurélie DELGOVE" userId="b3a61f93-246d-4555-9424-d7fbdf5cdfe5" providerId="ADAL" clId="{9AF3BF2B-F8AC-4DCC-998C-149D26A9DA64}" dt="2021-01-08T13:17:48.421" v="889" actId="478"/>
          <ac:grpSpMkLst>
            <pc:docMk/>
            <pc:sldMk cId="762969778" sldId="1611"/>
            <ac:grpSpMk id="6" creationId="{8BA17E70-C144-4D33-AB93-751FD9407ABC}"/>
          </ac:grpSpMkLst>
        </pc:grpChg>
      </pc:sldChg>
      <pc:sldChg chg="delSp modSp add del mod">
        <pc:chgData name="Aurélie DELGOVE" userId="b3a61f93-246d-4555-9424-d7fbdf5cdfe5" providerId="ADAL" clId="{9AF3BF2B-F8AC-4DCC-998C-149D26A9DA64}" dt="2021-01-08T13:25:29.159" v="1050" actId="22"/>
        <pc:sldMkLst>
          <pc:docMk/>
          <pc:sldMk cId="2134745114" sldId="1612"/>
        </pc:sldMkLst>
        <pc:spChg chg="mod">
          <ac:chgData name="Aurélie DELGOVE" userId="b3a61f93-246d-4555-9424-d7fbdf5cdfe5" providerId="ADAL" clId="{9AF3BF2B-F8AC-4DCC-998C-149D26A9DA64}" dt="2021-01-08T13:18:10.013" v="897" actId="6549"/>
          <ac:spMkLst>
            <pc:docMk/>
            <pc:sldMk cId="2134745114" sldId="1612"/>
            <ac:spMk id="3" creationId="{D0729275-5165-4B4D-AFE7-1EF1851A58DE}"/>
          </ac:spMkLst>
        </pc:spChg>
        <pc:picChg chg="del">
          <ac:chgData name="Aurélie DELGOVE" userId="b3a61f93-246d-4555-9424-d7fbdf5cdfe5" providerId="ADAL" clId="{9AF3BF2B-F8AC-4DCC-998C-149D26A9DA64}" dt="2021-01-08T13:17:51.644" v="890" actId="478"/>
          <ac:picMkLst>
            <pc:docMk/>
            <pc:sldMk cId="2134745114" sldId="1612"/>
            <ac:picMk id="5" creationId="{DEEF8276-578D-48DA-B3FD-9FAE99E01D20}"/>
          </ac:picMkLst>
        </pc:picChg>
      </pc:sldChg>
      <pc:sldChg chg="delSp add mod">
        <pc:chgData name="Aurélie DELGOVE" userId="b3a61f93-246d-4555-9424-d7fbdf5cdfe5" providerId="ADAL" clId="{9AF3BF2B-F8AC-4DCC-998C-149D26A9DA64}" dt="2021-01-08T13:05:33.354" v="824" actId="478"/>
        <pc:sldMkLst>
          <pc:docMk/>
          <pc:sldMk cId="2541356170" sldId="1615"/>
        </pc:sldMkLst>
        <pc:picChg chg="del">
          <ac:chgData name="Aurélie DELGOVE" userId="b3a61f93-246d-4555-9424-d7fbdf5cdfe5" providerId="ADAL" clId="{9AF3BF2B-F8AC-4DCC-998C-149D26A9DA64}" dt="2021-01-08T13:05:33.354" v="824" actId="478"/>
          <ac:picMkLst>
            <pc:docMk/>
            <pc:sldMk cId="2541356170" sldId="1615"/>
            <ac:picMk id="5" creationId="{DEEF8276-578D-48DA-B3FD-9FAE99E01D20}"/>
          </ac:picMkLst>
        </pc:picChg>
      </pc:sldChg>
      <pc:sldChg chg="delSp add mod">
        <pc:chgData name="Aurélie DELGOVE" userId="b3a61f93-246d-4555-9424-d7fbdf5cdfe5" providerId="ADAL" clId="{9AF3BF2B-F8AC-4DCC-998C-149D26A9DA64}" dt="2021-01-08T13:05:26.053" v="822" actId="478"/>
        <pc:sldMkLst>
          <pc:docMk/>
          <pc:sldMk cId="1844976367" sldId="1619"/>
        </pc:sldMkLst>
        <pc:grpChg chg="del">
          <ac:chgData name="Aurélie DELGOVE" userId="b3a61f93-246d-4555-9424-d7fbdf5cdfe5" providerId="ADAL" clId="{9AF3BF2B-F8AC-4DCC-998C-149D26A9DA64}" dt="2021-01-08T13:05:26.053" v="822" actId="478"/>
          <ac:grpSpMkLst>
            <pc:docMk/>
            <pc:sldMk cId="1844976367" sldId="1619"/>
            <ac:grpSpMk id="8" creationId="{F889FCFF-57B8-45DC-B685-FE986E0C89D5}"/>
          </ac:grpSpMkLst>
        </pc:grpChg>
      </pc:sldChg>
      <pc:sldChg chg="delSp modSp add del mod">
        <pc:chgData name="Aurélie DELGOVE" userId="b3a61f93-246d-4555-9424-d7fbdf5cdfe5" providerId="ADAL" clId="{9AF3BF2B-F8AC-4DCC-998C-149D26A9DA64}" dt="2021-01-08T13:25:29.159" v="1050" actId="22"/>
        <pc:sldMkLst>
          <pc:docMk/>
          <pc:sldMk cId="2739720726" sldId="1621"/>
        </pc:sldMkLst>
        <pc:spChg chg="mod">
          <ac:chgData name="Aurélie DELGOVE" userId="b3a61f93-246d-4555-9424-d7fbdf5cdfe5" providerId="ADAL" clId="{9AF3BF2B-F8AC-4DCC-998C-149D26A9DA64}" dt="2021-01-08T13:17:16.689" v="885" actId="20577"/>
          <ac:spMkLst>
            <pc:docMk/>
            <pc:sldMk cId="2739720726" sldId="1621"/>
            <ac:spMk id="5" creationId="{F7DAD517-3F8C-4EEB-A88A-A4F7F13774E2}"/>
          </ac:spMkLst>
        </pc:spChg>
        <pc:picChg chg="del">
          <ac:chgData name="Aurélie DELGOVE" userId="b3a61f93-246d-4555-9424-d7fbdf5cdfe5" providerId="ADAL" clId="{9AF3BF2B-F8AC-4DCC-998C-149D26A9DA64}" dt="2021-01-08T10:41:01.635" v="722" actId="478"/>
          <ac:picMkLst>
            <pc:docMk/>
            <pc:sldMk cId="2739720726" sldId="1621"/>
            <ac:picMk id="3" creationId="{6D088329-F281-4585-BD3C-40D4684A819F}"/>
          </ac:picMkLst>
        </pc:picChg>
      </pc:sldChg>
      <pc:sldChg chg="delSp add mod">
        <pc:chgData name="Aurélie DELGOVE" userId="b3a61f93-246d-4555-9424-d7fbdf5cdfe5" providerId="ADAL" clId="{9AF3BF2B-F8AC-4DCC-998C-149D26A9DA64}" dt="2021-01-08T13:25:04.484" v="1048" actId="478"/>
        <pc:sldMkLst>
          <pc:docMk/>
          <pc:sldMk cId="3162195929" sldId="1641"/>
        </pc:sldMkLst>
        <pc:picChg chg="del">
          <ac:chgData name="Aurélie DELGOVE" userId="b3a61f93-246d-4555-9424-d7fbdf5cdfe5" providerId="ADAL" clId="{9AF3BF2B-F8AC-4DCC-998C-149D26A9DA64}" dt="2021-01-08T13:25:04.484" v="1048" actId="478"/>
          <ac:picMkLst>
            <pc:docMk/>
            <pc:sldMk cId="3162195929" sldId="1641"/>
            <ac:picMk id="8" creationId="{E8C8E998-591C-4F96-BA0A-768128331DDE}"/>
          </ac:picMkLst>
        </pc:picChg>
      </pc:sldChg>
      <pc:sldChg chg="delSp add mod">
        <pc:chgData name="Aurélie DELGOVE" userId="b3a61f93-246d-4555-9424-d7fbdf5cdfe5" providerId="ADAL" clId="{9AF3BF2B-F8AC-4DCC-998C-149D26A9DA64}" dt="2021-01-08T13:05:29.343" v="823" actId="478"/>
        <pc:sldMkLst>
          <pc:docMk/>
          <pc:sldMk cId="394739837" sldId="1657"/>
        </pc:sldMkLst>
        <pc:picChg chg="del">
          <ac:chgData name="Aurélie DELGOVE" userId="b3a61f93-246d-4555-9424-d7fbdf5cdfe5" providerId="ADAL" clId="{9AF3BF2B-F8AC-4DCC-998C-149D26A9DA64}" dt="2021-01-08T13:05:29.343" v="823" actId="478"/>
          <ac:picMkLst>
            <pc:docMk/>
            <pc:sldMk cId="394739837" sldId="1657"/>
            <ac:picMk id="5" creationId="{DEEF8276-578D-48DA-B3FD-9FAE99E01D20}"/>
          </ac:picMkLst>
        </pc:picChg>
      </pc:sldChg>
      <pc:sldChg chg="delSp add del mod">
        <pc:chgData name="Aurélie DELGOVE" userId="b3a61f93-246d-4555-9424-d7fbdf5cdfe5" providerId="ADAL" clId="{9AF3BF2B-F8AC-4DCC-998C-149D26A9DA64}" dt="2021-01-08T13:27:16.991" v="1150" actId="22"/>
        <pc:sldMkLst>
          <pc:docMk/>
          <pc:sldMk cId="171475368" sldId="1692"/>
        </pc:sldMkLst>
        <pc:picChg chg="del">
          <ac:chgData name="Aurélie DELGOVE" userId="b3a61f93-246d-4555-9424-d7fbdf5cdfe5" providerId="ADAL" clId="{9AF3BF2B-F8AC-4DCC-998C-149D26A9DA64}" dt="2021-01-08T13:19:03.774" v="901" actId="478"/>
          <ac:picMkLst>
            <pc:docMk/>
            <pc:sldMk cId="171475368" sldId="1692"/>
            <ac:picMk id="5" creationId="{598D4CD8-1E97-4586-B4FE-598B49678A14}"/>
          </ac:picMkLst>
        </pc:picChg>
      </pc:sldChg>
      <pc:sldChg chg="delSp add del mod">
        <pc:chgData name="Aurélie DELGOVE" userId="b3a61f93-246d-4555-9424-d7fbdf5cdfe5" providerId="ADAL" clId="{9AF3BF2B-F8AC-4DCC-998C-149D26A9DA64}" dt="2021-01-08T13:27:16.991" v="1150" actId="22"/>
        <pc:sldMkLst>
          <pc:docMk/>
          <pc:sldMk cId="4187290182" sldId="1693"/>
        </pc:sldMkLst>
        <pc:picChg chg="del">
          <ac:chgData name="Aurélie DELGOVE" userId="b3a61f93-246d-4555-9424-d7fbdf5cdfe5" providerId="ADAL" clId="{9AF3BF2B-F8AC-4DCC-998C-149D26A9DA64}" dt="2021-01-08T13:19:01.322" v="900" actId="478"/>
          <ac:picMkLst>
            <pc:docMk/>
            <pc:sldMk cId="4187290182" sldId="1693"/>
            <ac:picMk id="5" creationId="{8CE89D6F-5C28-41E8-825A-6D896ABB4E05}"/>
          </ac:picMkLst>
        </pc:picChg>
      </pc:sldChg>
      <pc:sldChg chg="delSp modSp add mod">
        <pc:chgData name="Aurélie DELGOVE" userId="b3a61f93-246d-4555-9424-d7fbdf5cdfe5" providerId="ADAL" clId="{9AF3BF2B-F8AC-4DCC-998C-149D26A9DA64}" dt="2021-01-08T13:05:20.992" v="821" actId="478"/>
        <pc:sldMkLst>
          <pc:docMk/>
          <pc:sldMk cId="1112842166" sldId="1807"/>
        </pc:sldMkLst>
        <pc:spChg chg="mod">
          <ac:chgData name="Aurélie DELGOVE" userId="b3a61f93-246d-4555-9424-d7fbdf5cdfe5" providerId="ADAL" clId="{9AF3BF2B-F8AC-4DCC-998C-149D26A9DA64}" dt="2021-01-08T13:05:10.675" v="818" actId="20577"/>
          <ac:spMkLst>
            <pc:docMk/>
            <pc:sldMk cId="1112842166" sldId="1807"/>
            <ac:spMk id="6" creationId="{16A7C819-9866-4755-9DD0-6FE551B1DD9E}"/>
          </ac:spMkLst>
        </pc:spChg>
        <pc:spChg chg="del">
          <ac:chgData name="Aurélie DELGOVE" userId="b3a61f93-246d-4555-9424-d7fbdf5cdfe5" providerId="ADAL" clId="{9AF3BF2B-F8AC-4DCC-998C-149D26A9DA64}" dt="2021-01-08T13:05:18.831" v="820" actId="478"/>
          <ac:spMkLst>
            <pc:docMk/>
            <pc:sldMk cId="1112842166" sldId="1807"/>
            <ac:spMk id="9" creationId="{77217592-C635-405B-B3AE-793D60780D43}"/>
          </ac:spMkLst>
        </pc:spChg>
        <pc:picChg chg="del">
          <ac:chgData name="Aurélie DELGOVE" userId="b3a61f93-246d-4555-9424-d7fbdf5cdfe5" providerId="ADAL" clId="{9AF3BF2B-F8AC-4DCC-998C-149D26A9DA64}" dt="2021-01-08T13:05:20.992" v="821" actId="478"/>
          <ac:picMkLst>
            <pc:docMk/>
            <pc:sldMk cId="1112842166" sldId="1807"/>
            <ac:picMk id="3" creationId="{E92206C4-4426-4086-9315-B2BB005399DB}"/>
          </ac:picMkLst>
        </pc:picChg>
        <pc:picChg chg="del">
          <ac:chgData name="Aurélie DELGOVE" userId="b3a61f93-246d-4555-9424-d7fbdf5cdfe5" providerId="ADAL" clId="{9AF3BF2B-F8AC-4DCC-998C-149D26A9DA64}" dt="2021-01-08T13:05:17.351" v="819" actId="478"/>
          <ac:picMkLst>
            <pc:docMk/>
            <pc:sldMk cId="1112842166" sldId="1807"/>
            <ac:picMk id="5" creationId="{2A8B86F0-4E00-408D-AAD1-D9F9E4B53655}"/>
          </ac:picMkLst>
        </pc:picChg>
      </pc:sldChg>
      <pc:sldChg chg="delSp add del mod">
        <pc:chgData name="Aurélie DELGOVE" userId="b3a61f93-246d-4555-9424-d7fbdf5cdfe5" providerId="ADAL" clId="{9AF3BF2B-F8AC-4DCC-998C-149D26A9DA64}" dt="2021-01-08T13:17:40.821" v="887" actId="47"/>
        <pc:sldMkLst>
          <pc:docMk/>
          <pc:sldMk cId="884528657" sldId="1808"/>
        </pc:sldMkLst>
        <pc:picChg chg="del">
          <ac:chgData name="Aurélie DELGOVE" userId="b3a61f93-246d-4555-9424-d7fbdf5cdfe5" providerId="ADAL" clId="{9AF3BF2B-F8AC-4DCC-998C-149D26A9DA64}" dt="2021-01-08T13:17:23.407" v="886" actId="478"/>
          <ac:picMkLst>
            <pc:docMk/>
            <pc:sldMk cId="884528657" sldId="1808"/>
            <ac:picMk id="8" creationId="{39A9681B-19F1-4FA1-82E4-F9C850F345C2}"/>
          </ac:picMkLst>
        </pc:picChg>
      </pc:sldChg>
      <pc:sldChg chg="delSp modSp add del mod">
        <pc:chgData name="Aurélie DELGOVE" userId="b3a61f93-246d-4555-9424-d7fbdf5cdfe5" providerId="ADAL" clId="{9AF3BF2B-F8AC-4DCC-998C-149D26A9DA64}" dt="2021-01-08T13:25:29.159" v="1050" actId="22"/>
        <pc:sldMkLst>
          <pc:docMk/>
          <pc:sldMk cId="3575618508" sldId="1823"/>
        </pc:sldMkLst>
        <pc:spChg chg="mod">
          <ac:chgData name="Aurélie DELGOVE" userId="b3a61f93-246d-4555-9424-d7fbdf5cdfe5" providerId="ADAL" clId="{9AF3BF2B-F8AC-4DCC-998C-149D26A9DA64}" dt="2021-01-08T13:17:02.020" v="881" actId="20577"/>
          <ac:spMkLst>
            <pc:docMk/>
            <pc:sldMk cId="3575618508" sldId="1823"/>
            <ac:spMk id="11" creationId="{4F4E6808-B23D-7B43-A619-B925CD4DD58E}"/>
          </ac:spMkLst>
        </pc:spChg>
        <pc:picChg chg="del">
          <ac:chgData name="Aurélie DELGOVE" userId="b3a61f93-246d-4555-9424-d7fbdf5cdfe5" providerId="ADAL" clId="{9AF3BF2B-F8AC-4DCC-998C-149D26A9DA64}" dt="2021-01-08T10:41:14.268" v="730" actId="478"/>
          <ac:picMkLst>
            <pc:docMk/>
            <pc:sldMk cId="3575618508" sldId="1823"/>
            <ac:picMk id="3" creationId="{EA11347B-200E-4339-A2E9-A566F0C39D73}"/>
          </ac:picMkLst>
        </pc:picChg>
        <pc:picChg chg="del">
          <ac:chgData name="Aurélie DELGOVE" userId="b3a61f93-246d-4555-9424-d7fbdf5cdfe5" providerId="ADAL" clId="{9AF3BF2B-F8AC-4DCC-998C-149D26A9DA64}" dt="2021-01-08T10:41:17.972" v="731" actId="478"/>
          <ac:picMkLst>
            <pc:docMk/>
            <pc:sldMk cId="3575618508" sldId="1823"/>
            <ac:picMk id="12" creationId="{95C69815-66E6-C34D-887D-1A263B911990}"/>
          </ac:picMkLst>
        </pc:picChg>
      </pc:sldChg>
      <pc:sldChg chg="modSp add del mod">
        <pc:chgData name="Aurélie DELGOVE" userId="b3a61f93-246d-4555-9424-d7fbdf5cdfe5" providerId="ADAL" clId="{9AF3BF2B-F8AC-4DCC-998C-149D26A9DA64}" dt="2021-01-08T13:25:29.159" v="1050" actId="22"/>
        <pc:sldMkLst>
          <pc:docMk/>
          <pc:sldMk cId="2314855251" sldId="1824"/>
        </pc:sldMkLst>
        <pc:spChg chg="mod">
          <ac:chgData name="Aurélie DELGOVE" userId="b3a61f93-246d-4555-9424-d7fbdf5cdfe5" providerId="ADAL" clId="{9AF3BF2B-F8AC-4DCC-998C-149D26A9DA64}" dt="2021-01-08T10:41:49.954" v="740" actId="20577"/>
          <ac:spMkLst>
            <pc:docMk/>
            <pc:sldMk cId="2314855251" sldId="1824"/>
            <ac:spMk id="6" creationId="{4CC77D07-2B0B-1048-9B4D-544E7F3BC39A}"/>
          </ac:spMkLst>
        </pc:spChg>
      </pc:sldChg>
      <pc:sldChg chg="delSp modSp add del mod">
        <pc:chgData name="Aurélie DELGOVE" userId="b3a61f93-246d-4555-9424-d7fbdf5cdfe5" providerId="ADAL" clId="{9AF3BF2B-F8AC-4DCC-998C-149D26A9DA64}" dt="2021-01-08T13:25:29.159" v="1050" actId="22"/>
        <pc:sldMkLst>
          <pc:docMk/>
          <pc:sldMk cId="2023657935" sldId="1825"/>
        </pc:sldMkLst>
        <pc:spChg chg="mod">
          <ac:chgData name="Aurélie DELGOVE" userId="b3a61f93-246d-4555-9424-d7fbdf5cdfe5" providerId="ADAL" clId="{9AF3BF2B-F8AC-4DCC-998C-149D26A9DA64}" dt="2021-01-08T10:41:30.425" v="736" actId="20577"/>
          <ac:spMkLst>
            <pc:docMk/>
            <pc:sldMk cId="2023657935" sldId="1825"/>
            <ac:spMk id="9" creationId="{5B311C5E-57C8-42C0-8FCB-3A8EBBD9D9D8}"/>
          </ac:spMkLst>
        </pc:spChg>
        <pc:picChg chg="del">
          <ac:chgData name="Aurélie DELGOVE" userId="b3a61f93-246d-4555-9424-d7fbdf5cdfe5" providerId="ADAL" clId="{9AF3BF2B-F8AC-4DCC-998C-149D26A9DA64}" dt="2021-01-08T10:41:25.327" v="732" actId="478"/>
          <ac:picMkLst>
            <pc:docMk/>
            <pc:sldMk cId="2023657935" sldId="1825"/>
            <ac:picMk id="3" creationId="{F946415F-559A-4649-9E8C-AD47F225FD39}"/>
          </ac:picMkLst>
        </pc:picChg>
      </pc:sldChg>
      <pc:sldChg chg="delSp add del mod">
        <pc:chgData name="Aurélie DELGOVE" userId="b3a61f93-246d-4555-9424-d7fbdf5cdfe5" providerId="ADAL" clId="{9AF3BF2B-F8AC-4DCC-998C-149D26A9DA64}" dt="2021-01-08T13:25:29.159" v="1050" actId="22"/>
        <pc:sldMkLst>
          <pc:docMk/>
          <pc:sldMk cId="1288765146" sldId="1826"/>
        </pc:sldMkLst>
        <pc:picChg chg="del">
          <ac:chgData name="Aurélie DELGOVE" userId="b3a61f93-246d-4555-9424-d7fbdf5cdfe5" providerId="ADAL" clId="{9AF3BF2B-F8AC-4DCC-998C-149D26A9DA64}" dt="2021-01-08T10:41:11.311" v="729" actId="478"/>
          <ac:picMkLst>
            <pc:docMk/>
            <pc:sldMk cId="1288765146" sldId="1826"/>
            <ac:picMk id="2" creationId="{2D05D529-7D23-4273-8D69-6797DE070F97}"/>
          </ac:picMkLst>
        </pc:picChg>
      </pc:sldChg>
      <pc:sldChg chg="modSp add del mod modClrScheme chgLayout">
        <pc:chgData name="Aurélie DELGOVE" userId="b3a61f93-246d-4555-9424-d7fbdf5cdfe5" providerId="ADAL" clId="{9AF3BF2B-F8AC-4DCC-998C-149D26A9DA64}" dt="2021-01-08T13:22:15.276" v="1027" actId="47"/>
        <pc:sldMkLst>
          <pc:docMk/>
          <pc:sldMk cId="4181758661" sldId="1869"/>
        </pc:sldMkLst>
        <pc:spChg chg="mod ord">
          <ac:chgData name="Aurélie DELGOVE" userId="b3a61f93-246d-4555-9424-d7fbdf5cdfe5" providerId="ADAL" clId="{9AF3BF2B-F8AC-4DCC-998C-149D26A9DA64}" dt="2021-01-08T13:22:07.494" v="1026" actId="700"/>
          <ac:spMkLst>
            <pc:docMk/>
            <pc:sldMk cId="4181758661" sldId="1869"/>
            <ac:spMk id="2" creationId="{709F0655-9BC8-426D-BB77-BFA9F2B9014A}"/>
          </ac:spMkLst>
        </pc:spChg>
        <pc:spChg chg="mod ord">
          <ac:chgData name="Aurélie DELGOVE" userId="b3a61f93-246d-4555-9424-d7fbdf5cdfe5" providerId="ADAL" clId="{9AF3BF2B-F8AC-4DCC-998C-149D26A9DA64}" dt="2021-01-08T13:22:07.494" v="1026" actId="700"/>
          <ac:spMkLst>
            <pc:docMk/>
            <pc:sldMk cId="4181758661" sldId="1869"/>
            <ac:spMk id="5" creationId="{098D7129-D1F3-400E-87AC-148FEF8BFCAF}"/>
          </ac:spMkLst>
        </pc:spChg>
        <pc:spChg chg="mod ord">
          <ac:chgData name="Aurélie DELGOVE" userId="b3a61f93-246d-4555-9424-d7fbdf5cdfe5" providerId="ADAL" clId="{9AF3BF2B-F8AC-4DCC-998C-149D26A9DA64}" dt="2021-01-08T13:22:07.494" v="1026" actId="700"/>
          <ac:spMkLst>
            <pc:docMk/>
            <pc:sldMk cId="4181758661" sldId="1869"/>
            <ac:spMk id="6" creationId="{5CEFBD05-8491-4C3B-9A37-A001F4A01DA7}"/>
          </ac:spMkLst>
        </pc:spChg>
      </pc:sldChg>
      <pc:sldChg chg="delSp modSp add del mod delAnim">
        <pc:chgData name="Aurélie DELGOVE" userId="b3a61f93-246d-4555-9424-d7fbdf5cdfe5" providerId="ADAL" clId="{9AF3BF2B-F8AC-4DCC-998C-149D26A9DA64}" dt="2021-01-08T13:22:30.677" v="1029" actId="2696"/>
        <pc:sldMkLst>
          <pc:docMk/>
          <pc:sldMk cId="413612313" sldId="1870"/>
        </pc:sldMkLst>
        <pc:spChg chg="mod">
          <ac:chgData name="Aurélie DELGOVE" userId="b3a61f93-246d-4555-9424-d7fbdf5cdfe5" providerId="ADAL" clId="{9AF3BF2B-F8AC-4DCC-998C-149D26A9DA64}" dt="2021-01-08T13:19:59.406" v="905" actId="27636"/>
          <ac:spMkLst>
            <pc:docMk/>
            <pc:sldMk cId="413612313" sldId="1870"/>
            <ac:spMk id="3" creationId="{B31794FA-7CEA-4825-82CA-9139A38E18C4}"/>
          </ac:spMkLst>
        </pc:spChg>
        <pc:picChg chg="del">
          <ac:chgData name="Aurélie DELGOVE" userId="b3a61f93-246d-4555-9424-d7fbdf5cdfe5" providerId="ADAL" clId="{9AF3BF2B-F8AC-4DCC-998C-149D26A9DA64}" dt="2021-01-08T13:22:24.050" v="1028" actId="478"/>
          <ac:picMkLst>
            <pc:docMk/>
            <pc:sldMk cId="413612313" sldId="1870"/>
            <ac:picMk id="2" creationId="{D7433629-09EC-4ED8-937D-5D20D058EF73}"/>
          </ac:picMkLst>
        </pc:picChg>
      </pc:sldChg>
      <pc:sldChg chg="modSp add mod modClrScheme chgLayout">
        <pc:chgData name="Aurélie DELGOVE" userId="b3a61f93-246d-4555-9424-d7fbdf5cdfe5" providerId="ADAL" clId="{9AF3BF2B-F8AC-4DCC-998C-149D26A9DA64}" dt="2021-01-08T13:21:45.209" v="1020" actId="1076"/>
        <pc:sldMkLst>
          <pc:docMk/>
          <pc:sldMk cId="635302560" sldId="1895"/>
        </pc:sldMkLst>
        <pc:spChg chg="mod ord">
          <ac:chgData name="Aurélie DELGOVE" userId="b3a61f93-246d-4555-9424-d7fbdf5cdfe5" providerId="ADAL" clId="{9AF3BF2B-F8AC-4DCC-998C-149D26A9DA64}" dt="2021-01-08T13:21:06.585" v="1001" actId="700"/>
          <ac:spMkLst>
            <pc:docMk/>
            <pc:sldMk cId="635302560" sldId="1895"/>
            <ac:spMk id="2" creationId="{7834E6A1-0876-41C2-87E1-77D3A19AFE5D}"/>
          </ac:spMkLst>
        </pc:spChg>
        <pc:spChg chg="mod ord">
          <ac:chgData name="Aurélie DELGOVE" userId="b3a61f93-246d-4555-9424-d7fbdf5cdfe5" providerId="ADAL" clId="{9AF3BF2B-F8AC-4DCC-998C-149D26A9DA64}" dt="2021-01-08T13:21:06.585" v="1001" actId="700"/>
          <ac:spMkLst>
            <pc:docMk/>
            <pc:sldMk cId="635302560" sldId="1895"/>
            <ac:spMk id="3" creationId="{11F5D239-B1CE-45FE-A43A-0755050FD291}"/>
          </ac:spMkLst>
        </pc:spChg>
        <pc:spChg chg="mod ord">
          <ac:chgData name="Aurélie DELGOVE" userId="b3a61f93-246d-4555-9424-d7fbdf5cdfe5" providerId="ADAL" clId="{9AF3BF2B-F8AC-4DCC-998C-149D26A9DA64}" dt="2021-01-08T13:21:45.209" v="1020" actId="1076"/>
          <ac:spMkLst>
            <pc:docMk/>
            <pc:sldMk cId="635302560" sldId="1895"/>
            <ac:spMk id="5" creationId="{098D7129-D1F3-400E-87AC-148FEF8BFCAF}"/>
          </ac:spMkLst>
        </pc:spChg>
      </pc:sldChg>
      <pc:sldChg chg="add">
        <pc:chgData name="Aurélie DELGOVE" userId="b3a61f93-246d-4555-9424-d7fbdf5cdfe5" providerId="ADAL" clId="{9AF3BF2B-F8AC-4DCC-998C-149D26A9DA64}" dt="2021-01-08T13:19:59.175" v="902"/>
        <pc:sldMkLst>
          <pc:docMk/>
          <pc:sldMk cId="1533329405" sldId="1931"/>
        </pc:sldMkLst>
      </pc:sldChg>
      <pc:sldChg chg="add del">
        <pc:chgData name="Aurélie DELGOVE" userId="b3a61f93-246d-4555-9424-d7fbdf5cdfe5" providerId="ADAL" clId="{9AF3BF2B-F8AC-4DCC-998C-149D26A9DA64}" dt="2021-01-08T13:21:12.348" v="1002" actId="47"/>
        <pc:sldMkLst>
          <pc:docMk/>
          <pc:sldMk cId="3720316647" sldId="1944"/>
        </pc:sldMkLst>
      </pc:sldChg>
      <pc:sldChg chg="addSp delSp modSp add mod">
        <pc:chgData name="Aurélie DELGOVE" userId="b3a61f93-246d-4555-9424-d7fbdf5cdfe5" providerId="ADAL" clId="{9AF3BF2B-F8AC-4DCC-998C-149D26A9DA64}" dt="2021-01-08T10:35:18.500" v="716" actId="1076"/>
        <pc:sldMkLst>
          <pc:docMk/>
          <pc:sldMk cId="674272763" sldId="1950"/>
        </pc:sldMkLst>
        <pc:spChg chg="mod">
          <ac:chgData name="Aurélie DELGOVE" userId="b3a61f93-246d-4555-9424-d7fbdf5cdfe5" providerId="ADAL" clId="{9AF3BF2B-F8AC-4DCC-998C-149D26A9DA64}" dt="2021-01-08T10:26:17.553" v="451" actId="13926"/>
          <ac:spMkLst>
            <pc:docMk/>
            <pc:sldMk cId="674272763" sldId="1950"/>
            <ac:spMk id="7" creationId="{46B024BA-BDF5-488A-A619-1F1BDC855ED6}"/>
          </ac:spMkLst>
        </pc:spChg>
        <pc:picChg chg="del mod">
          <ac:chgData name="Aurélie DELGOVE" userId="b3a61f93-246d-4555-9424-d7fbdf5cdfe5" providerId="ADAL" clId="{9AF3BF2B-F8AC-4DCC-998C-149D26A9DA64}" dt="2021-01-08T10:34:49.199" v="712" actId="478"/>
          <ac:picMkLst>
            <pc:docMk/>
            <pc:sldMk cId="674272763" sldId="1950"/>
            <ac:picMk id="3" creationId="{61A29832-031E-499D-9EA5-351C4FE1DC55}"/>
          </ac:picMkLst>
        </pc:picChg>
        <pc:picChg chg="add mod">
          <ac:chgData name="Aurélie DELGOVE" userId="b3a61f93-246d-4555-9424-d7fbdf5cdfe5" providerId="ADAL" clId="{9AF3BF2B-F8AC-4DCC-998C-149D26A9DA64}" dt="2021-01-08T10:35:18.500" v="716" actId="1076"/>
          <ac:picMkLst>
            <pc:docMk/>
            <pc:sldMk cId="674272763" sldId="1950"/>
            <ac:picMk id="6" creationId="{F7ACE24E-212F-4D4C-9387-C25AA5E35E3E}"/>
          </ac:picMkLst>
        </pc:picChg>
      </pc:sldChg>
      <pc:sldChg chg="delSp modSp add del mod ord">
        <pc:chgData name="Aurélie DELGOVE" userId="b3a61f93-246d-4555-9424-d7fbdf5cdfe5" providerId="ADAL" clId="{9AF3BF2B-F8AC-4DCC-998C-149D26A9DA64}" dt="2021-01-08T10:45:33.674" v="747" actId="47"/>
        <pc:sldMkLst>
          <pc:docMk/>
          <pc:sldMk cId="3467616420" sldId="1951"/>
        </pc:sldMkLst>
        <pc:spChg chg="mod">
          <ac:chgData name="Aurélie DELGOVE" userId="b3a61f93-246d-4555-9424-d7fbdf5cdfe5" providerId="ADAL" clId="{9AF3BF2B-F8AC-4DCC-998C-149D26A9DA64}" dt="2021-01-08T10:44:55.562" v="746" actId="20577"/>
          <ac:spMkLst>
            <pc:docMk/>
            <pc:sldMk cId="3467616420" sldId="1951"/>
            <ac:spMk id="2" creationId="{39673C49-441C-403B-9F99-1789A3DAF90E}"/>
          </ac:spMkLst>
        </pc:spChg>
        <pc:picChg chg="del">
          <ac:chgData name="Aurélie DELGOVE" userId="b3a61f93-246d-4555-9424-d7fbdf5cdfe5" providerId="ADAL" clId="{9AF3BF2B-F8AC-4DCC-998C-149D26A9DA64}" dt="2021-01-08T10:12:01.650" v="360" actId="478"/>
          <ac:picMkLst>
            <pc:docMk/>
            <pc:sldMk cId="3467616420" sldId="1951"/>
            <ac:picMk id="8" creationId="{E8C8E998-591C-4F96-BA0A-768128331DDE}"/>
          </ac:picMkLst>
        </pc:picChg>
      </pc:sldChg>
      <pc:sldChg chg="delSp modSp add mod modClrScheme chgLayout">
        <pc:chgData name="Aurélie DELGOVE" userId="b3a61f93-246d-4555-9424-d7fbdf5cdfe5" providerId="ADAL" clId="{9AF3BF2B-F8AC-4DCC-998C-149D26A9DA64}" dt="2021-01-08T13:12:43.761" v="874" actId="255"/>
        <pc:sldMkLst>
          <pc:docMk/>
          <pc:sldMk cId="2412948256" sldId="1953"/>
        </pc:sldMkLst>
        <pc:spChg chg="mod ord">
          <ac:chgData name="Aurélie DELGOVE" userId="b3a61f93-246d-4555-9424-d7fbdf5cdfe5" providerId="ADAL" clId="{9AF3BF2B-F8AC-4DCC-998C-149D26A9DA64}" dt="2021-01-08T13:12:43.761" v="874" actId="255"/>
          <ac:spMkLst>
            <pc:docMk/>
            <pc:sldMk cId="2412948256" sldId="1953"/>
            <ac:spMk id="2" creationId="{39673C49-441C-403B-9F99-1789A3DAF90E}"/>
          </ac:spMkLst>
        </pc:spChg>
        <pc:spChg chg="mod ord">
          <ac:chgData name="Aurélie DELGOVE" userId="b3a61f93-246d-4555-9424-d7fbdf5cdfe5" providerId="ADAL" clId="{9AF3BF2B-F8AC-4DCC-998C-149D26A9DA64}" dt="2021-01-08T13:11:43.051" v="867" actId="700"/>
          <ac:spMkLst>
            <pc:docMk/>
            <pc:sldMk cId="2412948256" sldId="1953"/>
            <ac:spMk id="4" creationId="{46BBDCD6-8697-4E51-A469-2E23A148E04F}"/>
          </ac:spMkLst>
        </pc:spChg>
        <pc:graphicFrameChg chg="mod ord">
          <ac:chgData name="Aurélie DELGOVE" userId="b3a61f93-246d-4555-9424-d7fbdf5cdfe5" providerId="ADAL" clId="{9AF3BF2B-F8AC-4DCC-998C-149D26A9DA64}" dt="2021-01-08T13:11:43.051" v="867" actId="700"/>
          <ac:graphicFrameMkLst>
            <pc:docMk/>
            <pc:sldMk cId="2412948256" sldId="1953"/>
            <ac:graphicFrameMk id="6" creationId="{E4BDA6DC-D28C-4AC7-B814-05CE2E6F8081}"/>
          </ac:graphicFrameMkLst>
        </pc:graphicFrameChg>
        <pc:picChg chg="del">
          <ac:chgData name="Aurélie DELGOVE" userId="b3a61f93-246d-4555-9424-d7fbdf5cdfe5" providerId="ADAL" clId="{9AF3BF2B-F8AC-4DCC-998C-149D26A9DA64}" dt="2021-01-08T10:12:05.146" v="361" actId="478"/>
          <ac:picMkLst>
            <pc:docMk/>
            <pc:sldMk cId="2412948256" sldId="1953"/>
            <ac:picMk id="8" creationId="{E8C8E998-591C-4F96-BA0A-768128331DDE}"/>
          </ac:picMkLst>
        </pc:picChg>
      </pc:sldChg>
      <pc:sldChg chg="delSp add mod">
        <pc:chgData name="Aurélie DELGOVE" userId="b3a61f93-246d-4555-9424-d7fbdf5cdfe5" providerId="ADAL" clId="{9AF3BF2B-F8AC-4DCC-998C-149D26A9DA64}" dt="2021-01-08T10:12:28.159" v="363" actId="478"/>
        <pc:sldMkLst>
          <pc:docMk/>
          <pc:sldMk cId="2725786886" sldId="1954"/>
        </pc:sldMkLst>
        <pc:picChg chg="del">
          <ac:chgData name="Aurélie DELGOVE" userId="b3a61f93-246d-4555-9424-d7fbdf5cdfe5" providerId="ADAL" clId="{9AF3BF2B-F8AC-4DCC-998C-149D26A9DA64}" dt="2021-01-08T10:12:28.159" v="363" actId="478"/>
          <ac:picMkLst>
            <pc:docMk/>
            <pc:sldMk cId="2725786886" sldId="1954"/>
            <ac:picMk id="8" creationId="{1EE04FE0-AE2E-4860-881B-1FDF601D52D6}"/>
          </ac:picMkLst>
        </pc:picChg>
      </pc:sldChg>
      <pc:sldChg chg="modSp new add del mod">
        <pc:chgData name="Aurélie DELGOVE" userId="b3a61f93-246d-4555-9424-d7fbdf5cdfe5" providerId="ADAL" clId="{9AF3BF2B-F8AC-4DCC-998C-149D26A9DA64}" dt="2021-01-08T13:26:27.611" v="1122" actId="20577"/>
        <pc:sldMkLst>
          <pc:docMk/>
          <pc:sldMk cId="2189227054" sldId="1955"/>
        </pc:sldMkLst>
        <pc:spChg chg="mod">
          <ac:chgData name="Aurélie DELGOVE" userId="b3a61f93-246d-4555-9424-d7fbdf5cdfe5" providerId="ADAL" clId="{9AF3BF2B-F8AC-4DCC-998C-149D26A9DA64}" dt="2021-01-08T13:26:27.611" v="1122" actId="20577"/>
          <ac:spMkLst>
            <pc:docMk/>
            <pc:sldMk cId="2189227054" sldId="1955"/>
            <ac:spMk id="2" creationId="{CF70CA63-D4AF-45F1-83E7-93DB5FC96C30}"/>
          </ac:spMkLst>
        </pc:spChg>
        <pc:spChg chg="mod">
          <ac:chgData name="Aurélie DELGOVE" userId="b3a61f93-246d-4555-9424-d7fbdf5cdfe5" providerId="ADAL" clId="{9AF3BF2B-F8AC-4DCC-998C-149D26A9DA64}" dt="2021-01-08T13:25:48.559" v="1087" actId="20577"/>
          <ac:spMkLst>
            <pc:docMk/>
            <pc:sldMk cId="2189227054" sldId="1955"/>
            <ac:spMk id="3" creationId="{90FA839A-32B5-463C-9D61-D898CE7610FE}"/>
          </ac:spMkLst>
        </pc:spChg>
      </pc:sldChg>
      <pc:sldChg chg="add del">
        <pc:chgData name="Aurélie DELGOVE" userId="b3a61f93-246d-4555-9424-d7fbdf5cdfe5" providerId="ADAL" clId="{9AF3BF2B-F8AC-4DCC-998C-149D26A9DA64}" dt="2021-01-08T13:12:56.240" v="875" actId="47"/>
        <pc:sldMkLst>
          <pc:docMk/>
          <pc:sldMk cId="3125818263" sldId="1956"/>
        </pc:sldMkLst>
      </pc:sldChg>
      <pc:sldChg chg="delSp add mod">
        <pc:chgData name="Aurélie DELGOVE" userId="b3a61f93-246d-4555-9424-d7fbdf5cdfe5" providerId="ADAL" clId="{9AF3BF2B-F8AC-4DCC-998C-149D26A9DA64}" dt="2021-01-08T13:05:54.291" v="830" actId="478"/>
        <pc:sldMkLst>
          <pc:docMk/>
          <pc:sldMk cId="3409543974" sldId="1957"/>
        </pc:sldMkLst>
        <pc:spChg chg="del">
          <ac:chgData name="Aurélie DELGOVE" userId="b3a61f93-246d-4555-9424-d7fbdf5cdfe5" providerId="ADAL" clId="{9AF3BF2B-F8AC-4DCC-998C-149D26A9DA64}" dt="2021-01-08T13:05:54.291" v="830" actId="478"/>
          <ac:spMkLst>
            <pc:docMk/>
            <pc:sldMk cId="3409543974" sldId="1957"/>
            <ac:spMk id="6" creationId="{4B35C49A-8809-4122-9508-1D944DD00703}"/>
          </ac:spMkLst>
        </pc:spChg>
      </pc:sldChg>
      <pc:sldChg chg="modSp add mod">
        <pc:chgData name="Aurélie DELGOVE" userId="b3a61f93-246d-4555-9424-d7fbdf5cdfe5" providerId="ADAL" clId="{9AF3BF2B-F8AC-4DCC-998C-149D26A9DA64}" dt="2021-01-08T10:26:53.414" v="470" actId="20577"/>
        <pc:sldMkLst>
          <pc:docMk/>
          <pc:sldMk cId="3543681228" sldId="1958"/>
        </pc:sldMkLst>
        <pc:spChg chg="mod">
          <ac:chgData name="Aurélie DELGOVE" userId="b3a61f93-246d-4555-9424-d7fbdf5cdfe5" providerId="ADAL" clId="{9AF3BF2B-F8AC-4DCC-998C-149D26A9DA64}" dt="2021-01-08T10:26:48.430" v="469" actId="20577"/>
          <ac:spMkLst>
            <pc:docMk/>
            <pc:sldMk cId="3543681228" sldId="1958"/>
            <ac:spMk id="116" creationId="{00000000-0000-0000-0000-000000000000}"/>
          </ac:spMkLst>
        </pc:spChg>
        <pc:spChg chg="mod">
          <ac:chgData name="Aurélie DELGOVE" userId="b3a61f93-246d-4555-9424-d7fbdf5cdfe5" providerId="ADAL" clId="{9AF3BF2B-F8AC-4DCC-998C-149D26A9DA64}" dt="2021-01-08T10:26:53.414" v="470" actId="20577"/>
          <ac:spMkLst>
            <pc:docMk/>
            <pc:sldMk cId="3543681228" sldId="1958"/>
            <ac:spMk id="117" creationId="{00000000-0000-0000-0000-000000000000}"/>
          </ac:spMkLst>
        </pc:spChg>
      </pc:sldChg>
      <pc:sldChg chg="modSp add mod ord">
        <pc:chgData name="Aurélie DELGOVE" userId="b3a61f93-246d-4555-9424-d7fbdf5cdfe5" providerId="ADAL" clId="{9AF3BF2B-F8AC-4DCC-998C-149D26A9DA64}" dt="2021-01-08T10:29:24.393" v="594"/>
        <pc:sldMkLst>
          <pc:docMk/>
          <pc:sldMk cId="143661040" sldId="1959"/>
        </pc:sldMkLst>
        <pc:spChg chg="mod">
          <ac:chgData name="Aurélie DELGOVE" userId="b3a61f93-246d-4555-9424-d7fbdf5cdfe5" providerId="ADAL" clId="{9AF3BF2B-F8AC-4DCC-998C-149D26A9DA64}" dt="2021-01-08T10:27:17.256" v="490" actId="20577"/>
          <ac:spMkLst>
            <pc:docMk/>
            <pc:sldMk cId="143661040" sldId="1959"/>
            <ac:spMk id="116" creationId="{00000000-0000-0000-0000-000000000000}"/>
          </ac:spMkLst>
        </pc:spChg>
        <pc:spChg chg="mod">
          <ac:chgData name="Aurélie DELGOVE" userId="b3a61f93-246d-4555-9424-d7fbdf5cdfe5" providerId="ADAL" clId="{9AF3BF2B-F8AC-4DCC-998C-149D26A9DA64}" dt="2021-01-08T10:27:29.554" v="529" actId="20577"/>
          <ac:spMkLst>
            <pc:docMk/>
            <pc:sldMk cId="143661040" sldId="1959"/>
            <ac:spMk id="117" creationId="{00000000-0000-0000-0000-000000000000}"/>
          </ac:spMkLst>
        </pc:spChg>
      </pc:sldChg>
      <pc:sldChg chg="modSp add mod ord">
        <pc:chgData name="Aurélie DELGOVE" userId="b3a61f93-246d-4555-9424-d7fbdf5cdfe5" providerId="ADAL" clId="{9AF3BF2B-F8AC-4DCC-998C-149D26A9DA64}" dt="2021-01-08T13:16:29.645" v="878" actId="6549"/>
        <pc:sldMkLst>
          <pc:docMk/>
          <pc:sldMk cId="3968173265" sldId="1960"/>
        </pc:sldMkLst>
        <pc:spChg chg="mod">
          <ac:chgData name="Aurélie DELGOVE" userId="b3a61f93-246d-4555-9424-d7fbdf5cdfe5" providerId="ADAL" clId="{9AF3BF2B-F8AC-4DCC-998C-149D26A9DA64}" dt="2021-01-08T10:27:51.724" v="561" actId="255"/>
          <ac:spMkLst>
            <pc:docMk/>
            <pc:sldMk cId="3968173265" sldId="1960"/>
            <ac:spMk id="116" creationId="{00000000-0000-0000-0000-000000000000}"/>
          </ac:spMkLst>
        </pc:spChg>
        <pc:spChg chg="mod">
          <ac:chgData name="Aurélie DELGOVE" userId="b3a61f93-246d-4555-9424-d7fbdf5cdfe5" providerId="ADAL" clId="{9AF3BF2B-F8AC-4DCC-998C-149D26A9DA64}" dt="2021-01-08T13:16:29.645" v="878" actId="6549"/>
          <ac:spMkLst>
            <pc:docMk/>
            <pc:sldMk cId="3968173265" sldId="1960"/>
            <ac:spMk id="117" creationId="{00000000-0000-0000-0000-000000000000}"/>
          </ac:spMkLst>
        </pc:spChg>
      </pc:sldChg>
      <pc:sldChg chg="modSp new mod">
        <pc:chgData name="Aurélie DELGOVE" userId="b3a61f93-246d-4555-9424-d7fbdf5cdfe5" providerId="ADAL" clId="{9AF3BF2B-F8AC-4DCC-998C-149D26A9DA64}" dt="2021-01-08T13:26:21.145" v="1119" actId="20577"/>
        <pc:sldMkLst>
          <pc:docMk/>
          <pc:sldMk cId="820063266" sldId="1961"/>
        </pc:sldMkLst>
        <pc:spChg chg="mod">
          <ac:chgData name="Aurélie DELGOVE" userId="b3a61f93-246d-4555-9424-d7fbdf5cdfe5" providerId="ADAL" clId="{9AF3BF2B-F8AC-4DCC-998C-149D26A9DA64}" dt="2021-01-08T13:26:21.145" v="1119" actId="20577"/>
          <ac:spMkLst>
            <pc:docMk/>
            <pc:sldMk cId="820063266" sldId="1961"/>
            <ac:spMk id="2" creationId="{77B98920-0802-482D-B2F1-F24565726EC2}"/>
          </ac:spMkLst>
        </pc:spChg>
        <pc:spChg chg="mod">
          <ac:chgData name="Aurélie DELGOVE" userId="b3a61f93-246d-4555-9424-d7fbdf5cdfe5" providerId="ADAL" clId="{9AF3BF2B-F8AC-4DCC-998C-149D26A9DA64}" dt="2021-01-08T13:21:29.958" v="1015" actId="20577"/>
          <ac:spMkLst>
            <pc:docMk/>
            <pc:sldMk cId="820063266" sldId="1961"/>
            <ac:spMk id="3" creationId="{35FDF6D3-36D6-4A7F-844B-EB4738334853}"/>
          </ac:spMkLst>
        </pc:spChg>
      </pc:sldChg>
      <pc:sldChg chg="new del">
        <pc:chgData name="Aurélie DELGOVE" userId="b3a61f93-246d-4555-9424-d7fbdf5cdfe5" providerId="ADAL" clId="{9AF3BF2B-F8AC-4DCC-998C-149D26A9DA64}" dt="2021-01-08T13:15:58.733" v="877" actId="2696"/>
        <pc:sldMkLst>
          <pc:docMk/>
          <pc:sldMk cId="1069523702" sldId="1961"/>
        </pc:sldMkLst>
      </pc:sldChg>
      <pc:sldChg chg="addSp modSp new mod modClrScheme chgLayout">
        <pc:chgData name="Aurélie DELGOVE" userId="b3a61f93-246d-4555-9424-d7fbdf5cdfe5" providerId="ADAL" clId="{9AF3BF2B-F8AC-4DCC-998C-149D26A9DA64}" dt="2021-01-08T13:23:52.451" v="1037" actId="700"/>
        <pc:sldMkLst>
          <pc:docMk/>
          <pc:sldMk cId="2591746057" sldId="1962"/>
        </pc:sldMkLst>
        <pc:spChg chg="mod ord">
          <ac:chgData name="Aurélie DELGOVE" userId="b3a61f93-246d-4555-9424-d7fbdf5cdfe5" providerId="ADAL" clId="{9AF3BF2B-F8AC-4DCC-998C-149D26A9DA64}" dt="2021-01-08T13:23:52.451" v="1037" actId="700"/>
          <ac:spMkLst>
            <pc:docMk/>
            <pc:sldMk cId="2591746057" sldId="1962"/>
            <ac:spMk id="2" creationId="{5047699C-CB0E-4D45-AAF0-9C0BAE81812F}"/>
          </ac:spMkLst>
        </pc:spChg>
        <pc:spChg chg="add mod ord">
          <ac:chgData name="Aurélie DELGOVE" userId="b3a61f93-246d-4555-9424-d7fbdf5cdfe5" providerId="ADAL" clId="{9AF3BF2B-F8AC-4DCC-998C-149D26A9DA64}" dt="2021-01-08T13:23:52.451" v="1037" actId="700"/>
          <ac:spMkLst>
            <pc:docMk/>
            <pc:sldMk cId="2591746057" sldId="1962"/>
            <ac:spMk id="5" creationId="{BD369CA2-9803-4F7C-BC3B-B67768FFC068}"/>
          </ac:spMkLst>
        </pc:spChg>
        <pc:picChg chg="add mod">
          <ac:chgData name="Aurélie DELGOVE" userId="b3a61f93-246d-4555-9424-d7fbdf5cdfe5" providerId="ADAL" clId="{9AF3BF2B-F8AC-4DCC-998C-149D26A9DA64}" dt="2021-01-08T13:23:48.083" v="1036" actId="1076"/>
          <ac:picMkLst>
            <pc:docMk/>
            <pc:sldMk cId="2591746057" sldId="1962"/>
            <ac:picMk id="4" creationId="{708A43DA-B625-4DED-A4C3-34A88C61A5AD}"/>
          </ac:picMkLst>
        </pc:picChg>
      </pc:sldChg>
      <pc:sldChg chg="addSp delSp modSp new mod">
        <pc:chgData name="Aurélie DELGOVE" userId="b3a61f93-246d-4555-9424-d7fbdf5cdfe5" providerId="ADAL" clId="{9AF3BF2B-F8AC-4DCC-998C-149D26A9DA64}" dt="2021-01-08T13:24:58.955" v="1047" actId="1076"/>
        <pc:sldMkLst>
          <pc:docMk/>
          <pc:sldMk cId="3629300197" sldId="1963"/>
        </pc:sldMkLst>
        <pc:picChg chg="add del mod">
          <ac:chgData name="Aurélie DELGOVE" userId="b3a61f93-246d-4555-9424-d7fbdf5cdfe5" providerId="ADAL" clId="{9AF3BF2B-F8AC-4DCC-998C-149D26A9DA64}" dt="2021-01-08T13:24:20.394" v="1042" actId="478"/>
          <ac:picMkLst>
            <pc:docMk/>
            <pc:sldMk cId="3629300197" sldId="1963"/>
            <ac:picMk id="4" creationId="{AFDCB290-29F3-4E33-9FDC-C2450B8673F4}"/>
          </ac:picMkLst>
        </pc:picChg>
        <pc:picChg chg="add mod">
          <ac:chgData name="Aurélie DELGOVE" userId="b3a61f93-246d-4555-9424-d7fbdf5cdfe5" providerId="ADAL" clId="{9AF3BF2B-F8AC-4DCC-998C-149D26A9DA64}" dt="2021-01-08T13:24:58.955" v="1047" actId="1076"/>
          <ac:picMkLst>
            <pc:docMk/>
            <pc:sldMk cId="3629300197" sldId="1963"/>
            <ac:picMk id="6" creationId="{567A12B0-45E1-4B75-AE37-0D0971F5ECCE}"/>
          </ac:picMkLst>
        </pc:picChg>
      </pc:sldChg>
      <pc:sldChg chg="modSp new mod">
        <pc:chgData name="Aurélie DELGOVE" userId="b3a61f93-246d-4555-9424-d7fbdf5cdfe5" providerId="ADAL" clId="{9AF3BF2B-F8AC-4DCC-998C-149D26A9DA64}" dt="2021-01-08T13:26:52.932" v="1148" actId="20577"/>
        <pc:sldMkLst>
          <pc:docMk/>
          <pc:sldMk cId="2818207932" sldId="1964"/>
        </pc:sldMkLst>
        <pc:spChg chg="mod">
          <ac:chgData name="Aurélie DELGOVE" userId="b3a61f93-246d-4555-9424-d7fbdf5cdfe5" providerId="ADAL" clId="{9AF3BF2B-F8AC-4DCC-998C-149D26A9DA64}" dt="2021-01-08T13:26:52.932" v="1148" actId="20577"/>
          <ac:spMkLst>
            <pc:docMk/>
            <pc:sldMk cId="2818207932" sldId="1964"/>
            <ac:spMk id="2" creationId="{02F820D9-B242-4456-B688-A984B347F702}"/>
          </ac:spMkLst>
        </pc:spChg>
      </pc:sldChg>
      <pc:sldMasterChg chg="addSldLayout delSldLayout">
        <pc:chgData name="Aurélie DELGOVE" userId="b3a61f93-246d-4555-9424-d7fbdf5cdfe5" providerId="ADAL" clId="{9AF3BF2B-F8AC-4DCC-998C-149D26A9DA64}" dt="2021-01-08T13:28:55.398" v="1238" actId="47"/>
        <pc:sldMasterMkLst>
          <pc:docMk/>
          <pc:sldMasterMk cId="0" sldId="2147483660"/>
        </pc:sldMasterMkLst>
        <pc:sldLayoutChg chg="add del">
          <pc:chgData name="Aurélie DELGOVE" userId="b3a61f93-246d-4555-9424-d7fbdf5cdfe5" providerId="ADAL" clId="{9AF3BF2B-F8AC-4DCC-998C-149D26A9DA64}" dt="2021-01-08T13:28:55.398" v="1238" actId="47"/>
          <pc:sldLayoutMkLst>
            <pc:docMk/>
            <pc:sldMasterMk cId="0" sldId="2147483660"/>
            <pc:sldLayoutMk cId="0" sldId="2147483652"/>
          </pc:sldLayoutMkLst>
        </pc:sldLayoutChg>
        <pc:sldLayoutChg chg="add del">
          <pc:chgData name="Aurélie DELGOVE" userId="b3a61f93-246d-4555-9424-d7fbdf5cdfe5" providerId="ADAL" clId="{9AF3BF2B-F8AC-4DCC-998C-149D26A9DA64}" dt="2021-01-08T13:28:55.398" v="1238" actId="47"/>
          <pc:sldLayoutMkLst>
            <pc:docMk/>
            <pc:sldMasterMk cId="0" sldId="2147483660"/>
            <pc:sldLayoutMk cId="0" sldId="2147483654"/>
          </pc:sldLayoutMkLst>
        </pc:sldLayoutChg>
        <pc:sldLayoutChg chg="add del">
          <pc:chgData name="Aurélie DELGOVE" userId="b3a61f93-246d-4555-9424-d7fbdf5cdfe5" providerId="ADAL" clId="{9AF3BF2B-F8AC-4DCC-998C-149D26A9DA64}" dt="2021-01-08T13:28:55.398" v="1238" actId="47"/>
          <pc:sldLayoutMkLst>
            <pc:docMk/>
            <pc:sldMasterMk cId="0" sldId="2147483660"/>
            <pc:sldLayoutMk cId="0" sldId="2147483659"/>
          </pc:sldLayoutMkLst>
        </pc:sldLayoutChg>
        <pc:sldLayoutChg chg="del">
          <pc:chgData name="Aurélie DELGOVE" userId="b3a61f93-246d-4555-9424-d7fbdf5cdfe5" providerId="ADAL" clId="{9AF3BF2B-F8AC-4DCC-998C-149D26A9DA64}" dt="2021-01-08T10:08:16.925" v="329" actId="47"/>
          <pc:sldLayoutMkLst>
            <pc:docMk/>
            <pc:sldMasterMk cId="0" sldId="2147483660"/>
            <pc:sldLayoutMk cId="1905774476" sldId="2147483669"/>
          </pc:sldLayoutMkLst>
        </pc:sldLayoutChg>
        <pc:sldLayoutChg chg="del">
          <pc:chgData name="Aurélie DELGOVE" userId="b3a61f93-246d-4555-9424-d7fbdf5cdfe5" providerId="ADAL" clId="{9AF3BF2B-F8AC-4DCC-998C-149D26A9DA64}" dt="2021-01-08T13:22:30.677" v="1029" actId="2696"/>
          <pc:sldLayoutMkLst>
            <pc:docMk/>
            <pc:sldMasterMk cId="0" sldId="2147483660"/>
            <pc:sldLayoutMk cId="3746170061" sldId="2147483670"/>
          </pc:sldLayoutMkLst>
        </pc:sldLayoutChg>
        <pc:sldLayoutChg chg="del">
          <pc:chgData name="Aurélie DELGOVE" userId="b3a61f93-246d-4555-9424-d7fbdf5cdfe5" providerId="ADAL" clId="{9AF3BF2B-F8AC-4DCC-998C-149D26A9DA64}" dt="2021-01-08T13:22:15.276" v="1027" actId="47"/>
          <pc:sldLayoutMkLst>
            <pc:docMk/>
            <pc:sldMasterMk cId="0" sldId="2147483660"/>
            <pc:sldLayoutMk cId="1768389104" sldId="214748367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C86EFD-83B1-40DA-8F12-E72FE457BC0B}"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fr-FR"/>
        </a:p>
      </dgm:t>
    </dgm:pt>
    <dgm:pt modelId="{D830F4D4-19D7-40E7-8A4C-80C7B5AD9AFF}">
      <dgm:prSet/>
      <dgm:spPr/>
      <dgm:t>
        <a:bodyPr/>
        <a:lstStyle/>
        <a:p>
          <a:r>
            <a:rPr lang="fr-FR" dirty="0">
              <a:latin typeface="Arial Nova" panose="020B0504020202020204" pitchFamily="34" charset="0"/>
            </a:rPr>
            <a:t>Création de </a:t>
          </a:r>
          <a:r>
            <a:rPr lang="fr-FR" b="1" dirty="0">
              <a:latin typeface="Arial Nova" panose="020B0504020202020204" pitchFamily="34" charset="0"/>
            </a:rPr>
            <a:t>France compétences</a:t>
          </a:r>
        </a:p>
      </dgm:t>
    </dgm:pt>
    <dgm:pt modelId="{9A0C9FC6-128D-4EFB-843C-9369DF4EC49B}" type="parTrans" cxnId="{B2D2FB7D-1B44-4C1F-BAF9-8B6C8D54E002}">
      <dgm:prSet/>
      <dgm:spPr/>
      <dgm:t>
        <a:bodyPr/>
        <a:lstStyle/>
        <a:p>
          <a:endParaRPr lang="fr-FR"/>
        </a:p>
      </dgm:t>
    </dgm:pt>
    <dgm:pt modelId="{BA115CE8-E526-4FEA-9EE2-5F1E9AFACB84}" type="sibTrans" cxnId="{B2D2FB7D-1B44-4C1F-BAF9-8B6C8D54E002}">
      <dgm:prSet/>
      <dgm:spPr/>
      <dgm:t>
        <a:bodyPr/>
        <a:lstStyle/>
        <a:p>
          <a:endParaRPr lang="fr-FR"/>
        </a:p>
      </dgm:t>
    </dgm:pt>
    <dgm:pt modelId="{9154A4A6-C37E-4947-98E6-833B0F663778}">
      <dgm:prSet/>
      <dgm:spPr/>
      <dgm:t>
        <a:bodyPr/>
        <a:lstStyle/>
        <a:p>
          <a:r>
            <a:rPr lang="fr-FR" b="1">
              <a:latin typeface="Arial Nova" panose="020B0504020202020204" pitchFamily="34" charset="0"/>
            </a:rPr>
            <a:t>Contribution unique </a:t>
          </a:r>
          <a:r>
            <a:rPr lang="fr-FR">
              <a:latin typeface="Arial Nova" panose="020B0504020202020204" pitchFamily="34" charset="0"/>
            </a:rPr>
            <a:t>pour la formation professionnelle et l’apprentissage recouvrée par l’URSSAF (2022)</a:t>
          </a:r>
        </a:p>
      </dgm:t>
    </dgm:pt>
    <dgm:pt modelId="{29EB1744-B814-48BC-A103-D69A269F0418}" type="parTrans" cxnId="{C247CC7E-7575-49CF-BE31-AFFB1EBB9442}">
      <dgm:prSet/>
      <dgm:spPr/>
      <dgm:t>
        <a:bodyPr/>
        <a:lstStyle/>
        <a:p>
          <a:endParaRPr lang="fr-FR"/>
        </a:p>
      </dgm:t>
    </dgm:pt>
    <dgm:pt modelId="{82CAACEB-54C4-4FBA-8D40-B33219CCD1E1}" type="sibTrans" cxnId="{C247CC7E-7575-49CF-BE31-AFFB1EBB9442}">
      <dgm:prSet/>
      <dgm:spPr/>
      <dgm:t>
        <a:bodyPr/>
        <a:lstStyle/>
        <a:p>
          <a:endParaRPr lang="fr-FR"/>
        </a:p>
      </dgm:t>
    </dgm:pt>
    <dgm:pt modelId="{AFF57122-F39D-4134-BDB9-BEC3CC1C795B}">
      <dgm:prSet/>
      <dgm:spPr/>
      <dgm:t>
        <a:bodyPr/>
        <a:lstStyle/>
        <a:p>
          <a:r>
            <a:rPr lang="fr-FR" dirty="0">
              <a:latin typeface="Arial Nova" panose="020B0504020202020204" pitchFamily="34" charset="0"/>
            </a:rPr>
            <a:t>Nouvelle définition de l’action de formation, reconnaissance de la formation en situation de travail </a:t>
          </a:r>
          <a:r>
            <a:rPr lang="fr-FR" b="0" dirty="0">
              <a:latin typeface="Arial Nova" panose="020B0504020202020204" pitchFamily="34" charset="0"/>
            </a:rPr>
            <a:t>:</a:t>
          </a:r>
          <a:r>
            <a:rPr lang="fr-FR" dirty="0">
              <a:latin typeface="Arial Nova" panose="020B0504020202020204" pitchFamily="34" charset="0"/>
            </a:rPr>
            <a:t> </a:t>
          </a:r>
          <a:r>
            <a:rPr lang="fr-FR" b="1" dirty="0">
              <a:latin typeface="Arial Nova" panose="020B0504020202020204" pitchFamily="34" charset="0"/>
            </a:rPr>
            <a:t>AFEST</a:t>
          </a:r>
        </a:p>
      </dgm:t>
    </dgm:pt>
    <dgm:pt modelId="{78A9B3B8-E65B-4636-8848-CC0AC3A61A0E}" type="parTrans" cxnId="{86C5CA73-13CC-4829-8A0A-B24A58A19CDA}">
      <dgm:prSet/>
      <dgm:spPr/>
      <dgm:t>
        <a:bodyPr/>
        <a:lstStyle/>
        <a:p>
          <a:endParaRPr lang="fr-FR"/>
        </a:p>
      </dgm:t>
    </dgm:pt>
    <dgm:pt modelId="{694D49CE-BE34-4F9B-B3D9-D9ACF521F125}" type="sibTrans" cxnId="{86C5CA73-13CC-4829-8A0A-B24A58A19CDA}">
      <dgm:prSet/>
      <dgm:spPr/>
      <dgm:t>
        <a:bodyPr/>
        <a:lstStyle/>
        <a:p>
          <a:endParaRPr lang="fr-FR"/>
        </a:p>
      </dgm:t>
    </dgm:pt>
    <dgm:pt modelId="{0C67C768-B138-4C04-8E74-69BF647D0D00}">
      <dgm:prSet/>
      <dgm:spPr/>
      <dgm:t>
        <a:bodyPr/>
        <a:lstStyle/>
        <a:p>
          <a:r>
            <a:rPr lang="fr-FR" dirty="0">
              <a:latin typeface="Arial Nova" panose="020B0504020202020204" pitchFamily="34" charset="0"/>
            </a:rPr>
            <a:t>Monétisation du </a:t>
          </a:r>
          <a:r>
            <a:rPr lang="fr-FR" b="1" dirty="0">
              <a:latin typeface="Arial Nova" panose="020B0504020202020204" pitchFamily="34" charset="0"/>
            </a:rPr>
            <a:t>CPF</a:t>
          </a:r>
        </a:p>
        <a:p>
          <a:r>
            <a:rPr lang="fr-FR" b="1" dirty="0">
              <a:latin typeface="Arial Nova" panose="020B0504020202020204" pitchFamily="34" charset="0"/>
            </a:rPr>
            <a:t>500 € par an / 800 € par an pour public spé</a:t>
          </a:r>
        </a:p>
      </dgm:t>
    </dgm:pt>
    <dgm:pt modelId="{227DCD92-D005-4C62-B507-8C6336995DDD}" type="parTrans" cxnId="{B56024AB-BA7E-47C5-8C15-84F49D99FE3F}">
      <dgm:prSet/>
      <dgm:spPr/>
      <dgm:t>
        <a:bodyPr/>
        <a:lstStyle/>
        <a:p>
          <a:endParaRPr lang="fr-FR"/>
        </a:p>
      </dgm:t>
    </dgm:pt>
    <dgm:pt modelId="{11BB1F15-B38F-4528-B353-0FB1480B21BC}" type="sibTrans" cxnId="{B56024AB-BA7E-47C5-8C15-84F49D99FE3F}">
      <dgm:prSet/>
      <dgm:spPr/>
      <dgm:t>
        <a:bodyPr/>
        <a:lstStyle/>
        <a:p>
          <a:endParaRPr lang="fr-FR"/>
        </a:p>
      </dgm:t>
    </dgm:pt>
    <dgm:pt modelId="{5E9718FB-D9F8-4316-9A34-1CE7D7A75B20}">
      <dgm:prSet/>
      <dgm:spPr/>
      <dgm:t>
        <a:bodyPr/>
        <a:lstStyle/>
        <a:p>
          <a:r>
            <a:rPr lang="fr-FR">
              <a:latin typeface="Arial Nova" panose="020B0504020202020204" pitchFamily="34" charset="0"/>
            </a:rPr>
            <a:t>Certifications en </a:t>
          </a:r>
          <a:r>
            <a:rPr lang="fr-FR" b="1">
              <a:latin typeface="Arial Nova" panose="020B0504020202020204" pitchFamily="34" charset="0"/>
            </a:rPr>
            <a:t>blocs de compétences</a:t>
          </a:r>
          <a:endParaRPr lang="fr-FR">
            <a:latin typeface="Arial Nova" panose="020B0504020202020204" pitchFamily="34" charset="0"/>
          </a:endParaRPr>
        </a:p>
      </dgm:t>
    </dgm:pt>
    <dgm:pt modelId="{D2401EC6-3DAD-4DD4-ABD6-B78C33FBE1AC}" type="parTrans" cxnId="{820696AA-CC8E-4546-9804-B9FAC2DDB3C1}">
      <dgm:prSet/>
      <dgm:spPr/>
      <dgm:t>
        <a:bodyPr/>
        <a:lstStyle/>
        <a:p>
          <a:endParaRPr lang="fr-FR"/>
        </a:p>
      </dgm:t>
    </dgm:pt>
    <dgm:pt modelId="{1E9A934E-6461-4AE9-94E6-4C6BB6B24855}" type="sibTrans" cxnId="{820696AA-CC8E-4546-9804-B9FAC2DDB3C1}">
      <dgm:prSet/>
      <dgm:spPr/>
      <dgm:t>
        <a:bodyPr/>
        <a:lstStyle/>
        <a:p>
          <a:endParaRPr lang="fr-FR"/>
        </a:p>
      </dgm:t>
    </dgm:pt>
    <dgm:pt modelId="{8B98FF50-AD46-48A0-8834-F87882CBCE9E}">
      <dgm:prSet/>
      <dgm:spPr/>
      <dgm:t>
        <a:bodyPr/>
        <a:lstStyle/>
        <a:p>
          <a:r>
            <a:rPr lang="fr-FR" dirty="0">
              <a:latin typeface="Arial Nova" panose="020B0504020202020204" pitchFamily="34" charset="0"/>
            </a:rPr>
            <a:t>Le </a:t>
          </a:r>
          <a:r>
            <a:rPr lang="fr-FR" b="1" dirty="0">
              <a:latin typeface="Arial Nova" panose="020B0504020202020204" pitchFamily="34" charset="0"/>
            </a:rPr>
            <a:t>plan de développement des compétences</a:t>
          </a:r>
          <a:r>
            <a:rPr lang="fr-FR" dirty="0">
              <a:latin typeface="Arial Nova" panose="020B0504020202020204" pitchFamily="34" charset="0"/>
            </a:rPr>
            <a:t> remplace le plan de formation.</a:t>
          </a:r>
        </a:p>
      </dgm:t>
    </dgm:pt>
    <dgm:pt modelId="{915E5FFF-706C-4090-873C-0A983B951E38}" type="parTrans" cxnId="{56F41902-A455-4CC1-985C-91C6EAF5365E}">
      <dgm:prSet/>
      <dgm:spPr/>
      <dgm:t>
        <a:bodyPr/>
        <a:lstStyle/>
        <a:p>
          <a:endParaRPr lang="fr-FR"/>
        </a:p>
      </dgm:t>
    </dgm:pt>
    <dgm:pt modelId="{CE610AD4-78B5-4696-81F6-FBF923EE82FA}" type="sibTrans" cxnId="{56F41902-A455-4CC1-985C-91C6EAF5365E}">
      <dgm:prSet/>
      <dgm:spPr/>
      <dgm:t>
        <a:bodyPr/>
        <a:lstStyle/>
        <a:p>
          <a:endParaRPr lang="fr-FR"/>
        </a:p>
      </dgm:t>
    </dgm:pt>
    <dgm:pt modelId="{C07136D9-96BE-4459-87A2-0C6099532D32}">
      <dgm:prSet/>
      <dgm:spPr/>
      <dgm:t>
        <a:bodyPr/>
        <a:lstStyle/>
        <a:p>
          <a:r>
            <a:rPr lang="fr-FR" dirty="0">
              <a:latin typeface="Arial Nova" panose="020B0504020202020204" pitchFamily="34" charset="0"/>
            </a:rPr>
            <a:t>La </a:t>
          </a:r>
          <a:r>
            <a:rPr lang="fr-FR" b="1" dirty="0">
              <a:latin typeface="Arial Nova" panose="020B0504020202020204" pitchFamily="34" charset="0"/>
            </a:rPr>
            <a:t>Pro-A </a:t>
          </a:r>
          <a:r>
            <a:rPr lang="fr-FR" dirty="0">
              <a:latin typeface="Arial Nova" panose="020B0504020202020204" pitchFamily="34" charset="0"/>
            </a:rPr>
            <a:t>remplace la période de professionnalisation</a:t>
          </a:r>
        </a:p>
        <a:p>
          <a:r>
            <a:rPr lang="fr-FR" dirty="0">
              <a:latin typeface="Arial Nova" panose="020B0504020202020204" pitchFamily="34" charset="0"/>
            </a:rPr>
            <a:t>(infra licence – métiers en tension et obsolescence de compétences)</a:t>
          </a:r>
        </a:p>
      </dgm:t>
    </dgm:pt>
    <dgm:pt modelId="{954AA1A6-9B7F-487E-A242-001CF5F4131A}" type="parTrans" cxnId="{425CC51F-79DD-4DBC-A939-38C55473544B}">
      <dgm:prSet/>
      <dgm:spPr/>
      <dgm:t>
        <a:bodyPr/>
        <a:lstStyle/>
        <a:p>
          <a:endParaRPr lang="fr-FR"/>
        </a:p>
      </dgm:t>
    </dgm:pt>
    <dgm:pt modelId="{BC0733EA-7FD1-4EA1-B33C-9577DA33223E}" type="sibTrans" cxnId="{425CC51F-79DD-4DBC-A939-38C55473544B}">
      <dgm:prSet/>
      <dgm:spPr/>
      <dgm:t>
        <a:bodyPr/>
        <a:lstStyle/>
        <a:p>
          <a:endParaRPr lang="fr-FR"/>
        </a:p>
      </dgm:t>
    </dgm:pt>
    <dgm:pt modelId="{526F8D2A-40E1-4CBF-937D-A8FE09997A2D}">
      <dgm:prSet/>
      <dgm:spPr/>
      <dgm:t>
        <a:bodyPr/>
        <a:lstStyle/>
        <a:p>
          <a:r>
            <a:rPr lang="fr-FR" dirty="0">
              <a:latin typeface="Arial Nova" panose="020B0504020202020204" pitchFamily="34" charset="0"/>
            </a:rPr>
            <a:t>Le </a:t>
          </a:r>
          <a:r>
            <a:rPr lang="fr-FR" b="1" dirty="0">
              <a:latin typeface="Arial Nova" panose="020B0504020202020204" pitchFamily="34" charset="0"/>
            </a:rPr>
            <a:t>projet de transition professionnelle</a:t>
          </a:r>
          <a:r>
            <a:rPr lang="fr-FR" dirty="0">
              <a:latin typeface="Arial Nova" panose="020B0504020202020204" pitchFamily="34" charset="0"/>
            </a:rPr>
            <a:t> remplace le CIF</a:t>
          </a:r>
        </a:p>
      </dgm:t>
    </dgm:pt>
    <dgm:pt modelId="{76DFB709-A282-4814-ACB9-1E761FCD2B21}" type="parTrans" cxnId="{F6E8B0FD-25DE-40A1-855C-FB7732C30A06}">
      <dgm:prSet/>
      <dgm:spPr/>
      <dgm:t>
        <a:bodyPr/>
        <a:lstStyle/>
        <a:p>
          <a:endParaRPr lang="fr-FR"/>
        </a:p>
      </dgm:t>
    </dgm:pt>
    <dgm:pt modelId="{7C06AF18-A2FE-4A35-9D39-4F8861ADF662}" type="sibTrans" cxnId="{F6E8B0FD-25DE-40A1-855C-FB7732C30A06}">
      <dgm:prSet/>
      <dgm:spPr/>
      <dgm:t>
        <a:bodyPr/>
        <a:lstStyle/>
        <a:p>
          <a:endParaRPr lang="fr-FR"/>
        </a:p>
      </dgm:t>
    </dgm:pt>
    <dgm:pt modelId="{6A045A53-AE99-4CD5-9DCD-42E72555867A}">
      <dgm:prSet/>
      <dgm:spPr/>
      <dgm:t>
        <a:bodyPr/>
        <a:lstStyle/>
        <a:p>
          <a:r>
            <a:rPr lang="fr-FR" cap="none" dirty="0"/>
            <a:t>Modification des obligations des entreprises dans la gestion des parcours des salariés sur six ans</a:t>
          </a:r>
          <a:endParaRPr lang="fr-FR" dirty="0">
            <a:latin typeface="Arial Nova" panose="020B0504020202020204" pitchFamily="34" charset="0"/>
          </a:endParaRPr>
        </a:p>
      </dgm:t>
    </dgm:pt>
    <dgm:pt modelId="{29BB321D-8ED3-4F00-A22B-898048DCC7AD}" type="parTrans" cxnId="{990E1885-0601-4EDA-8693-791015453251}">
      <dgm:prSet/>
      <dgm:spPr/>
      <dgm:t>
        <a:bodyPr/>
        <a:lstStyle/>
        <a:p>
          <a:endParaRPr lang="fr-FR"/>
        </a:p>
      </dgm:t>
    </dgm:pt>
    <dgm:pt modelId="{33C2010A-F8D7-47FE-AAC2-C151461B39A9}" type="sibTrans" cxnId="{990E1885-0601-4EDA-8693-791015453251}">
      <dgm:prSet/>
      <dgm:spPr/>
      <dgm:t>
        <a:bodyPr/>
        <a:lstStyle/>
        <a:p>
          <a:endParaRPr lang="fr-FR"/>
        </a:p>
      </dgm:t>
    </dgm:pt>
    <dgm:pt modelId="{AC87B211-15D7-4A3E-B457-0F68643AC7A0}" type="pres">
      <dgm:prSet presAssocID="{72C86EFD-83B1-40DA-8F12-E72FE457BC0B}" presName="diagram" presStyleCnt="0">
        <dgm:presLayoutVars>
          <dgm:dir/>
          <dgm:resizeHandles val="exact"/>
        </dgm:presLayoutVars>
      </dgm:prSet>
      <dgm:spPr/>
    </dgm:pt>
    <dgm:pt modelId="{720CEAD7-7B5D-48ED-B78A-B407A806E8C5}" type="pres">
      <dgm:prSet presAssocID="{D830F4D4-19D7-40E7-8A4C-80C7B5AD9AFF}" presName="node" presStyleLbl="node1" presStyleIdx="0" presStyleCnt="9">
        <dgm:presLayoutVars>
          <dgm:bulletEnabled val="1"/>
        </dgm:presLayoutVars>
      </dgm:prSet>
      <dgm:spPr/>
    </dgm:pt>
    <dgm:pt modelId="{B67FB6D1-C3FE-4838-A7A3-38B9C0D53018}" type="pres">
      <dgm:prSet presAssocID="{BA115CE8-E526-4FEA-9EE2-5F1E9AFACB84}" presName="sibTrans" presStyleCnt="0"/>
      <dgm:spPr/>
    </dgm:pt>
    <dgm:pt modelId="{47230FCC-F738-4753-A30B-0B0C8873FA28}" type="pres">
      <dgm:prSet presAssocID="{9154A4A6-C37E-4947-98E6-833B0F663778}" presName="node" presStyleLbl="node1" presStyleIdx="1" presStyleCnt="9">
        <dgm:presLayoutVars>
          <dgm:bulletEnabled val="1"/>
        </dgm:presLayoutVars>
      </dgm:prSet>
      <dgm:spPr/>
    </dgm:pt>
    <dgm:pt modelId="{C577A404-D081-41C2-9BC9-5D44811093DF}" type="pres">
      <dgm:prSet presAssocID="{82CAACEB-54C4-4FBA-8D40-B33219CCD1E1}" presName="sibTrans" presStyleCnt="0"/>
      <dgm:spPr/>
    </dgm:pt>
    <dgm:pt modelId="{EBB45ED0-EA98-4449-B63D-4295DE57C09E}" type="pres">
      <dgm:prSet presAssocID="{AFF57122-F39D-4134-BDB9-BEC3CC1C795B}" presName="node" presStyleLbl="node1" presStyleIdx="2" presStyleCnt="9">
        <dgm:presLayoutVars>
          <dgm:bulletEnabled val="1"/>
        </dgm:presLayoutVars>
      </dgm:prSet>
      <dgm:spPr/>
    </dgm:pt>
    <dgm:pt modelId="{5485A9D0-F0EA-48A1-83A8-DCE07D7E1237}" type="pres">
      <dgm:prSet presAssocID="{694D49CE-BE34-4F9B-B3D9-D9ACF521F125}" presName="sibTrans" presStyleCnt="0"/>
      <dgm:spPr/>
    </dgm:pt>
    <dgm:pt modelId="{2A230446-B8A6-4EAC-90AF-7E44EFD9B570}" type="pres">
      <dgm:prSet presAssocID="{0C67C768-B138-4C04-8E74-69BF647D0D00}" presName="node" presStyleLbl="node1" presStyleIdx="3" presStyleCnt="9">
        <dgm:presLayoutVars>
          <dgm:bulletEnabled val="1"/>
        </dgm:presLayoutVars>
      </dgm:prSet>
      <dgm:spPr/>
    </dgm:pt>
    <dgm:pt modelId="{EDD4FDDB-9E11-4909-A998-8849D48C1C8F}" type="pres">
      <dgm:prSet presAssocID="{11BB1F15-B38F-4528-B353-0FB1480B21BC}" presName="sibTrans" presStyleCnt="0"/>
      <dgm:spPr/>
    </dgm:pt>
    <dgm:pt modelId="{875F763D-B3BD-4295-8AA3-C41C49D01D44}" type="pres">
      <dgm:prSet presAssocID="{5E9718FB-D9F8-4316-9A34-1CE7D7A75B20}" presName="node" presStyleLbl="node1" presStyleIdx="4" presStyleCnt="9">
        <dgm:presLayoutVars>
          <dgm:bulletEnabled val="1"/>
        </dgm:presLayoutVars>
      </dgm:prSet>
      <dgm:spPr/>
    </dgm:pt>
    <dgm:pt modelId="{B86E9047-E833-4BB4-BE92-D9E6D9D47B1B}" type="pres">
      <dgm:prSet presAssocID="{1E9A934E-6461-4AE9-94E6-4C6BB6B24855}" presName="sibTrans" presStyleCnt="0"/>
      <dgm:spPr/>
    </dgm:pt>
    <dgm:pt modelId="{EC8ACF30-9059-4E7C-ACD8-6115D8D88161}" type="pres">
      <dgm:prSet presAssocID="{8B98FF50-AD46-48A0-8834-F87882CBCE9E}" presName="node" presStyleLbl="node1" presStyleIdx="5" presStyleCnt="9">
        <dgm:presLayoutVars>
          <dgm:bulletEnabled val="1"/>
        </dgm:presLayoutVars>
      </dgm:prSet>
      <dgm:spPr/>
    </dgm:pt>
    <dgm:pt modelId="{975F78A5-AB44-463E-8F38-E819F0B7117C}" type="pres">
      <dgm:prSet presAssocID="{CE610AD4-78B5-4696-81F6-FBF923EE82FA}" presName="sibTrans" presStyleCnt="0"/>
      <dgm:spPr/>
    </dgm:pt>
    <dgm:pt modelId="{167C6542-7C11-4363-A083-09C9606A0700}" type="pres">
      <dgm:prSet presAssocID="{C07136D9-96BE-4459-87A2-0C6099532D32}" presName="node" presStyleLbl="node1" presStyleIdx="6" presStyleCnt="9">
        <dgm:presLayoutVars>
          <dgm:bulletEnabled val="1"/>
        </dgm:presLayoutVars>
      </dgm:prSet>
      <dgm:spPr/>
    </dgm:pt>
    <dgm:pt modelId="{C368A29C-8443-4DFA-98E1-4FAB08CF639B}" type="pres">
      <dgm:prSet presAssocID="{BC0733EA-7FD1-4EA1-B33C-9577DA33223E}" presName="sibTrans" presStyleCnt="0"/>
      <dgm:spPr/>
    </dgm:pt>
    <dgm:pt modelId="{0F4FBE29-2872-471B-B386-BB6B8DFE9634}" type="pres">
      <dgm:prSet presAssocID="{526F8D2A-40E1-4CBF-937D-A8FE09997A2D}" presName="node" presStyleLbl="node1" presStyleIdx="7" presStyleCnt="9">
        <dgm:presLayoutVars>
          <dgm:bulletEnabled val="1"/>
        </dgm:presLayoutVars>
      </dgm:prSet>
      <dgm:spPr/>
    </dgm:pt>
    <dgm:pt modelId="{B04B0DB5-0466-4491-856B-350EAC240323}" type="pres">
      <dgm:prSet presAssocID="{7C06AF18-A2FE-4A35-9D39-4F8861ADF662}" presName="sibTrans" presStyleCnt="0"/>
      <dgm:spPr/>
    </dgm:pt>
    <dgm:pt modelId="{6F4B1D46-DF07-4156-BF99-4CB987F997AE}" type="pres">
      <dgm:prSet presAssocID="{6A045A53-AE99-4CD5-9DCD-42E72555867A}" presName="node" presStyleLbl="node1" presStyleIdx="8" presStyleCnt="9">
        <dgm:presLayoutVars>
          <dgm:bulletEnabled val="1"/>
        </dgm:presLayoutVars>
      </dgm:prSet>
      <dgm:spPr/>
    </dgm:pt>
  </dgm:ptLst>
  <dgm:cxnLst>
    <dgm:cxn modelId="{56F41902-A455-4CC1-985C-91C6EAF5365E}" srcId="{72C86EFD-83B1-40DA-8F12-E72FE457BC0B}" destId="{8B98FF50-AD46-48A0-8834-F87882CBCE9E}" srcOrd="5" destOrd="0" parTransId="{915E5FFF-706C-4090-873C-0A983B951E38}" sibTransId="{CE610AD4-78B5-4696-81F6-FBF923EE82FA}"/>
    <dgm:cxn modelId="{B329E009-52A3-4099-A5C6-777BD216C4D4}" type="presOf" srcId="{0C67C768-B138-4C04-8E74-69BF647D0D00}" destId="{2A230446-B8A6-4EAC-90AF-7E44EFD9B570}" srcOrd="0" destOrd="0" presId="urn:microsoft.com/office/officeart/2005/8/layout/default"/>
    <dgm:cxn modelId="{64354B0B-1FED-4912-9A6C-EE2EF5041729}" type="presOf" srcId="{9154A4A6-C37E-4947-98E6-833B0F663778}" destId="{47230FCC-F738-4753-A30B-0B0C8873FA28}" srcOrd="0" destOrd="0" presId="urn:microsoft.com/office/officeart/2005/8/layout/default"/>
    <dgm:cxn modelId="{425CC51F-79DD-4DBC-A939-38C55473544B}" srcId="{72C86EFD-83B1-40DA-8F12-E72FE457BC0B}" destId="{C07136D9-96BE-4459-87A2-0C6099532D32}" srcOrd="6" destOrd="0" parTransId="{954AA1A6-9B7F-487E-A242-001CF5F4131A}" sibTransId="{BC0733EA-7FD1-4EA1-B33C-9577DA33223E}"/>
    <dgm:cxn modelId="{59A0E922-85C7-430A-B885-2CE1547FA8C3}" type="presOf" srcId="{72C86EFD-83B1-40DA-8F12-E72FE457BC0B}" destId="{AC87B211-15D7-4A3E-B457-0F68643AC7A0}" srcOrd="0" destOrd="0" presId="urn:microsoft.com/office/officeart/2005/8/layout/default"/>
    <dgm:cxn modelId="{9129456B-4557-40C2-966C-5756B490766A}" type="presOf" srcId="{526F8D2A-40E1-4CBF-937D-A8FE09997A2D}" destId="{0F4FBE29-2872-471B-B386-BB6B8DFE9634}" srcOrd="0" destOrd="0" presId="urn:microsoft.com/office/officeart/2005/8/layout/default"/>
    <dgm:cxn modelId="{3D2ED24F-4088-433A-947E-AFB24571BD48}" type="presOf" srcId="{8B98FF50-AD46-48A0-8834-F87882CBCE9E}" destId="{EC8ACF30-9059-4E7C-ACD8-6115D8D88161}" srcOrd="0" destOrd="0" presId="urn:microsoft.com/office/officeart/2005/8/layout/default"/>
    <dgm:cxn modelId="{86C5CA73-13CC-4829-8A0A-B24A58A19CDA}" srcId="{72C86EFD-83B1-40DA-8F12-E72FE457BC0B}" destId="{AFF57122-F39D-4134-BDB9-BEC3CC1C795B}" srcOrd="2" destOrd="0" parTransId="{78A9B3B8-E65B-4636-8848-CC0AC3A61A0E}" sibTransId="{694D49CE-BE34-4F9B-B3D9-D9ACF521F125}"/>
    <dgm:cxn modelId="{AD9B1474-B659-46CB-BB29-4A591F39F460}" type="presOf" srcId="{5E9718FB-D9F8-4316-9A34-1CE7D7A75B20}" destId="{875F763D-B3BD-4295-8AA3-C41C49D01D44}" srcOrd="0" destOrd="0" presId="urn:microsoft.com/office/officeart/2005/8/layout/default"/>
    <dgm:cxn modelId="{5E298A7A-ED9C-4BBF-9739-D65C237E8134}" type="presOf" srcId="{D830F4D4-19D7-40E7-8A4C-80C7B5AD9AFF}" destId="{720CEAD7-7B5D-48ED-B78A-B407A806E8C5}" srcOrd="0" destOrd="0" presId="urn:microsoft.com/office/officeart/2005/8/layout/default"/>
    <dgm:cxn modelId="{B2D2FB7D-1B44-4C1F-BAF9-8B6C8D54E002}" srcId="{72C86EFD-83B1-40DA-8F12-E72FE457BC0B}" destId="{D830F4D4-19D7-40E7-8A4C-80C7B5AD9AFF}" srcOrd="0" destOrd="0" parTransId="{9A0C9FC6-128D-4EFB-843C-9369DF4EC49B}" sibTransId="{BA115CE8-E526-4FEA-9EE2-5F1E9AFACB84}"/>
    <dgm:cxn modelId="{C247CC7E-7575-49CF-BE31-AFFB1EBB9442}" srcId="{72C86EFD-83B1-40DA-8F12-E72FE457BC0B}" destId="{9154A4A6-C37E-4947-98E6-833B0F663778}" srcOrd="1" destOrd="0" parTransId="{29EB1744-B814-48BC-A103-D69A269F0418}" sibTransId="{82CAACEB-54C4-4FBA-8D40-B33219CCD1E1}"/>
    <dgm:cxn modelId="{990E1885-0601-4EDA-8693-791015453251}" srcId="{72C86EFD-83B1-40DA-8F12-E72FE457BC0B}" destId="{6A045A53-AE99-4CD5-9DCD-42E72555867A}" srcOrd="8" destOrd="0" parTransId="{29BB321D-8ED3-4F00-A22B-898048DCC7AD}" sibTransId="{33C2010A-F8D7-47FE-AAC2-C151461B39A9}"/>
    <dgm:cxn modelId="{820696AA-CC8E-4546-9804-B9FAC2DDB3C1}" srcId="{72C86EFD-83B1-40DA-8F12-E72FE457BC0B}" destId="{5E9718FB-D9F8-4316-9A34-1CE7D7A75B20}" srcOrd="4" destOrd="0" parTransId="{D2401EC6-3DAD-4DD4-ABD6-B78C33FBE1AC}" sibTransId="{1E9A934E-6461-4AE9-94E6-4C6BB6B24855}"/>
    <dgm:cxn modelId="{B56024AB-BA7E-47C5-8C15-84F49D99FE3F}" srcId="{72C86EFD-83B1-40DA-8F12-E72FE457BC0B}" destId="{0C67C768-B138-4C04-8E74-69BF647D0D00}" srcOrd="3" destOrd="0" parTransId="{227DCD92-D005-4C62-B507-8C6336995DDD}" sibTransId="{11BB1F15-B38F-4528-B353-0FB1480B21BC}"/>
    <dgm:cxn modelId="{C5527BCC-19A6-46CC-9820-08CC348444E1}" type="presOf" srcId="{C07136D9-96BE-4459-87A2-0C6099532D32}" destId="{167C6542-7C11-4363-A083-09C9606A0700}" srcOrd="0" destOrd="0" presId="urn:microsoft.com/office/officeart/2005/8/layout/default"/>
    <dgm:cxn modelId="{59FC27D3-38AA-4D71-93B7-1178A6DF08FF}" type="presOf" srcId="{6A045A53-AE99-4CD5-9DCD-42E72555867A}" destId="{6F4B1D46-DF07-4156-BF99-4CB987F997AE}" srcOrd="0" destOrd="0" presId="urn:microsoft.com/office/officeart/2005/8/layout/default"/>
    <dgm:cxn modelId="{6C9960F2-2436-4803-836A-D9135A2BAD7A}" type="presOf" srcId="{AFF57122-F39D-4134-BDB9-BEC3CC1C795B}" destId="{EBB45ED0-EA98-4449-B63D-4295DE57C09E}" srcOrd="0" destOrd="0" presId="urn:microsoft.com/office/officeart/2005/8/layout/default"/>
    <dgm:cxn modelId="{F6E8B0FD-25DE-40A1-855C-FB7732C30A06}" srcId="{72C86EFD-83B1-40DA-8F12-E72FE457BC0B}" destId="{526F8D2A-40E1-4CBF-937D-A8FE09997A2D}" srcOrd="7" destOrd="0" parTransId="{76DFB709-A282-4814-ACB9-1E761FCD2B21}" sibTransId="{7C06AF18-A2FE-4A35-9D39-4F8861ADF662}"/>
    <dgm:cxn modelId="{1E51F4A9-DF77-473E-A777-2F65A49408B2}" type="presParOf" srcId="{AC87B211-15D7-4A3E-B457-0F68643AC7A0}" destId="{720CEAD7-7B5D-48ED-B78A-B407A806E8C5}" srcOrd="0" destOrd="0" presId="urn:microsoft.com/office/officeart/2005/8/layout/default"/>
    <dgm:cxn modelId="{CA226699-2B8A-4E1A-9E42-9565B76B39C8}" type="presParOf" srcId="{AC87B211-15D7-4A3E-B457-0F68643AC7A0}" destId="{B67FB6D1-C3FE-4838-A7A3-38B9C0D53018}" srcOrd="1" destOrd="0" presId="urn:microsoft.com/office/officeart/2005/8/layout/default"/>
    <dgm:cxn modelId="{59A7EFBF-3EE0-4918-BC1C-660EFD67792D}" type="presParOf" srcId="{AC87B211-15D7-4A3E-B457-0F68643AC7A0}" destId="{47230FCC-F738-4753-A30B-0B0C8873FA28}" srcOrd="2" destOrd="0" presId="urn:microsoft.com/office/officeart/2005/8/layout/default"/>
    <dgm:cxn modelId="{EEFE1252-77EB-4732-9599-34036E9093E2}" type="presParOf" srcId="{AC87B211-15D7-4A3E-B457-0F68643AC7A0}" destId="{C577A404-D081-41C2-9BC9-5D44811093DF}" srcOrd="3" destOrd="0" presId="urn:microsoft.com/office/officeart/2005/8/layout/default"/>
    <dgm:cxn modelId="{91396486-9718-49F5-A804-D3C3DE87E533}" type="presParOf" srcId="{AC87B211-15D7-4A3E-B457-0F68643AC7A0}" destId="{EBB45ED0-EA98-4449-B63D-4295DE57C09E}" srcOrd="4" destOrd="0" presId="urn:microsoft.com/office/officeart/2005/8/layout/default"/>
    <dgm:cxn modelId="{D6C881DA-4AE4-4531-802E-227F1F48387D}" type="presParOf" srcId="{AC87B211-15D7-4A3E-B457-0F68643AC7A0}" destId="{5485A9D0-F0EA-48A1-83A8-DCE07D7E1237}" srcOrd="5" destOrd="0" presId="urn:microsoft.com/office/officeart/2005/8/layout/default"/>
    <dgm:cxn modelId="{481FB66F-80B4-4D89-85DE-D6A83FCD44CD}" type="presParOf" srcId="{AC87B211-15D7-4A3E-B457-0F68643AC7A0}" destId="{2A230446-B8A6-4EAC-90AF-7E44EFD9B570}" srcOrd="6" destOrd="0" presId="urn:microsoft.com/office/officeart/2005/8/layout/default"/>
    <dgm:cxn modelId="{9F91951D-BCBF-4672-B76D-BF0FAA7E6B4C}" type="presParOf" srcId="{AC87B211-15D7-4A3E-B457-0F68643AC7A0}" destId="{EDD4FDDB-9E11-4909-A998-8849D48C1C8F}" srcOrd="7" destOrd="0" presId="urn:microsoft.com/office/officeart/2005/8/layout/default"/>
    <dgm:cxn modelId="{48599994-B3A9-4D41-AEC7-A98F12FE7611}" type="presParOf" srcId="{AC87B211-15D7-4A3E-B457-0F68643AC7A0}" destId="{875F763D-B3BD-4295-8AA3-C41C49D01D44}" srcOrd="8" destOrd="0" presId="urn:microsoft.com/office/officeart/2005/8/layout/default"/>
    <dgm:cxn modelId="{2C351A2F-ACF9-4C9F-97E6-8A646D07E844}" type="presParOf" srcId="{AC87B211-15D7-4A3E-B457-0F68643AC7A0}" destId="{B86E9047-E833-4BB4-BE92-D9E6D9D47B1B}" srcOrd="9" destOrd="0" presId="urn:microsoft.com/office/officeart/2005/8/layout/default"/>
    <dgm:cxn modelId="{37A7BC80-D0E3-4737-82BF-C8EDC53C735E}" type="presParOf" srcId="{AC87B211-15D7-4A3E-B457-0F68643AC7A0}" destId="{EC8ACF30-9059-4E7C-ACD8-6115D8D88161}" srcOrd="10" destOrd="0" presId="urn:microsoft.com/office/officeart/2005/8/layout/default"/>
    <dgm:cxn modelId="{20AAC4B2-8780-4BC1-A8CD-70512B236107}" type="presParOf" srcId="{AC87B211-15D7-4A3E-B457-0F68643AC7A0}" destId="{975F78A5-AB44-463E-8F38-E819F0B7117C}" srcOrd="11" destOrd="0" presId="urn:microsoft.com/office/officeart/2005/8/layout/default"/>
    <dgm:cxn modelId="{FBD2DE36-98DD-4356-8F04-7725026CF104}" type="presParOf" srcId="{AC87B211-15D7-4A3E-B457-0F68643AC7A0}" destId="{167C6542-7C11-4363-A083-09C9606A0700}" srcOrd="12" destOrd="0" presId="urn:microsoft.com/office/officeart/2005/8/layout/default"/>
    <dgm:cxn modelId="{E4DDE877-146E-4632-9698-17A72CB4BEC3}" type="presParOf" srcId="{AC87B211-15D7-4A3E-B457-0F68643AC7A0}" destId="{C368A29C-8443-4DFA-98E1-4FAB08CF639B}" srcOrd="13" destOrd="0" presId="urn:microsoft.com/office/officeart/2005/8/layout/default"/>
    <dgm:cxn modelId="{15B18413-830C-4504-BDDB-212F00225D1A}" type="presParOf" srcId="{AC87B211-15D7-4A3E-B457-0F68643AC7A0}" destId="{0F4FBE29-2872-471B-B386-BB6B8DFE9634}" srcOrd="14" destOrd="0" presId="urn:microsoft.com/office/officeart/2005/8/layout/default"/>
    <dgm:cxn modelId="{F069FD32-1646-4CDA-8785-8E4D0E714A14}" type="presParOf" srcId="{AC87B211-15D7-4A3E-B457-0F68643AC7A0}" destId="{B04B0DB5-0466-4491-856B-350EAC240323}" srcOrd="15" destOrd="0" presId="urn:microsoft.com/office/officeart/2005/8/layout/default"/>
    <dgm:cxn modelId="{B532C2BC-7860-4C49-A181-935748AD15A0}" type="presParOf" srcId="{AC87B211-15D7-4A3E-B457-0F68643AC7A0}" destId="{6F4B1D46-DF07-4156-BF99-4CB987F997AE}"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4AA05D-3B81-455D-81A2-9655C1456FC7}"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fr-FR"/>
        </a:p>
      </dgm:t>
    </dgm:pt>
    <dgm:pt modelId="{CF9F9AD7-F90F-4E82-A0D6-D3F56ACD9D22}">
      <dgm:prSet phldrT="[Texte]"/>
      <dgm:spPr/>
      <dgm:t>
        <a:bodyPr/>
        <a:lstStyle/>
        <a:p>
          <a:r>
            <a:rPr lang="fr-FR" b="1" dirty="0"/>
            <a:t>Investir dans les compétences</a:t>
          </a:r>
          <a:endParaRPr lang="fr-FR" dirty="0"/>
        </a:p>
      </dgm:t>
    </dgm:pt>
    <dgm:pt modelId="{A9A597B3-E1DD-4ADF-B1BA-B5EA073CF6E0}" type="parTrans" cxnId="{E2BEDF0D-4A51-4297-B1B1-6150EB9FEFCE}">
      <dgm:prSet/>
      <dgm:spPr/>
      <dgm:t>
        <a:bodyPr/>
        <a:lstStyle/>
        <a:p>
          <a:endParaRPr lang="fr-FR"/>
        </a:p>
      </dgm:t>
    </dgm:pt>
    <dgm:pt modelId="{7119CA51-3621-4A5D-919A-C9F63BF61C13}" type="sibTrans" cxnId="{E2BEDF0D-4A51-4297-B1B1-6150EB9FEFCE}">
      <dgm:prSet/>
      <dgm:spPr/>
      <dgm:t>
        <a:bodyPr/>
        <a:lstStyle/>
        <a:p>
          <a:endParaRPr lang="fr-FR"/>
        </a:p>
      </dgm:t>
    </dgm:pt>
    <dgm:pt modelId="{7315E0F7-72CD-4879-9326-9537561F25FC}">
      <dgm:prSet phldrT="[Texte]" custT="1"/>
      <dgm:spPr/>
      <dgm:t>
        <a:bodyPr/>
        <a:lstStyle/>
        <a:p>
          <a:pPr marL="0" lvl="0" indent="0" algn="ctr" defTabSz="622300">
            <a:lnSpc>
              <a:spcPct val="90000"/>
            </a:lnSpc>
            <a:spcBef>
              <a:spcPct val="0"/>
            </a:spcBef>
            <a:spcAft>
              <a:spcPct val="35000"/>
            </a:spcAft>
            <a:buNone/>
          </a:pPr>
          <a:r>
            <a:rPr lang="fr-FR" sz="1400" b="1" kern="1200" dirty="0">
              <a:latin typeface="Arial"/>
              <a:ea typeface="+mn-ea"/>
              <a:cs typeface="+mn-cs"/>
            </a:rPr>
            <a:t>Prioriser des publics</a:t>
          </a:r>
        </a:p>
      </dgm:t>
    </dgm:pt>
    <dgm:pt modelId="{A333688D-A969-4AB5-8E60-3D0EA2ADE3D0}" type="parTrans" cxnId="{2653FD38-0D64-4B5B-8BC1-F157E8063ACF}">
      <dgm:prSet/>
      <dgm:spPr/>
      <dgm:t>
        <a:bodyPr/>
        <a:lstStyle/>
        <a:p>
          <a:endParaRPr lang="fr-FR"/>
        </a:p>
      </dgm:t>
    </dgm:pt>
    <dgm:pt modelId="{98FC3EA6-4152-4902-8C38-406B82B9E527}" type="sibTrans" cxnId="{2653FD38-0D64-4B5B-8BC1-F157E8063ACF}">
      <dgm:prSet/>
      <dgm:spPr/>
      <dgm:t>
        <a:bodyPr/>
        <a:lstStyle/>
        <a:p>
          <a:endParaRPr lang="fr-FR"/>
        </a:p>
      </dgm:t>
    </dgm:pt>
    <dgm:pt modelId="{FAB14F44-C454-48E8-8AFA-2A113FA558F2}">
      <dgm:prSet phldrT="[Texte]"/>
      <dgm:spPr/>
      <dgm:t>
        <a:bodyPr/>
        <a:lstStyle/>
        <a:p>
          <a:r>
            <a:rPr lang="fr-FR" dirty="0"/>
            <a:t>Demandeurs d’emploi / Personnes éloignées de l’emploi</a:t>
          </a:r>
        </a:p>
      </dgm:t>
    </dgm:pt>
    <dgm:pt modelId="{70C9DBC9-4E50-4D1F-A636-D48F148ED2A0}" type="parTrans" cxnId="{CA1AE8B0-A70F-4947-B9C5-E99F6BAFD9E3}">
      <dgm:prSet/>
      <dgm:spPr/>
      <dgm:t>
        <a:bodyPr/>
        <a:lstStyle/>
        <a:p>
          <a:endParaRPr lang="fr-FR"/>
        </a:p>
      </dgm:t>
    </dgm:pt>
    <dgm:pt modelId="{0B68D622-08FD-46E4-A77F-32410C3A4C2D}" type="sibTrans" cxnId="{CA1AE8B0-A70F-4947-B9C5-E99F6BAFD9E3}">
      <dgm:prSet/>
      <dgm:spPr/>
      <dgm:t>
        <a:bodyPr/>
        <a:lstStyle/>
        <a:p>
          <a:endParaRPr lang="fr-FR"/>
        </a:p>
      </dgm:t>
    </dgm:pt>
    <dgm:pt modelId="{7A47F67A-7877-49DC-A64D-616120735971}">
      <dgm:prSet/>
      <dgm:spPr/>
      <dgm:t>
        <a:bodyPr/>
        <a:lstStyle/>
        <a:p>
          <a:r>
            <a:rPr lang="fr-FR" dirty="0"/>
            <a:t>Les TPE et PME</a:t>
          </a:r>
        </a:p>
      </dgm:t>
    </dgm:pt>
    <dgm:pt modelId="{0D058AB3-DC64-4466-8BDF-467BA01A72B5}" type="parTrans" cxnId="{C4AF164F-3F2C-48B5-86E1-ACB9E00C0283}">
      <dgm:prSet/>
      <dgm:spPr/>
      <dgm:t>
        <a:bodyPr/>
        <a:lstStyle/>
        <a:p>
          <a:endParaRPr lang="fr-FR"/>
        </a:p>
      </dgm:t>
    </dgm:pt>
    <dgm:pt modelId="{8E49FF7C-F157-4819-B480-4D0AC6F1377D}" type="sibTrans" cxnId="{C4AF164F-3F2C-48B5-86E1-ACB9E00C0283}">
      <dgm:prSet/>
      <dgm:spPr/>
      <dgm:t>
        <a:bodyPr/>
        <a:lstStyle/>
        <a:p>
          <a:endParaRPr lang="fr-FR"/>
        </a:p>
      </dgm:t>
    </dgm:pt>
    <dgm:pt modelId="{8A09BF8C-F0BE-4A86-A376-E1C8679996D4}">
      <dgm:prSet/>
      <dgm:spPr/>
      <dgm:t>
        <a:bodyPr/>
        <a:lstStyle/>
        <a:p>
          <a:r>
            <a:rPr lang="fr-FR" dirty="0"/>
            <a:t>Atteindre des compétences</a:t>
          </a:r>
        </a:p>
      </dgm:t>
    </dgm:pt>
    <dgm:pt modelId="{918BCC4F-8AD0-4CC3-98E0-8D5943D4326B}" type="parTrans" cxnId="{86862448-28A2-4948-9903-04940E6E3E1E}">
      <dgm:prSet/>
      <dgm:spPr/>
      <dgm:t>
        <a:bodyPr/>
        <a:lstStyle/>
        <a:p>
          <a:endParaRPr lang="fr-FR"/>
        </a:p>
      </dgm:t>
    </dgm:pt>
    <dgm:pt modelId="{0430CF1F-53F4-45E6-AFB5-4CE508247510}" type="sibTrans" cxnId="{86862448-28A2-4948-9903-04940E6E3E1E}">
      <dgm:prSet/>
      <dgm:spPr/>
      <dgm:t>
        <a:bodyPr/>
        <a:lstStyle/>
        <a:p>
          <a:endParaRPr lang="fr-FR"/>
        </a:p>
      </dgm:t>
    </dgm:pt>
    <dgm:pt modelId="{77377036-F277-45BA-9F4F-21EF3030B583}">
      <dgm:prSet/>
      <dgm:spPr/>
      <dgm:t>
        <a:bodyPr/>
        <a:lstStyle/>
        <a:p>
          <a:r>
            <a:rPr lang="fr-FR" dirty="0"/>
            <a:t>Certifier des compétences</a:t>
          </a:r>
        </a:p>
      </dgm:t>
    </dgm:pt>
    <dgm:pt modelId="{A16B454A-9741-4C84-B6D4-0927115BFF36}" type="parTrans" cxnId="{98AAC2DD-50D5-4554-9052-E7289E68C10B}">
      <dgm:prSet/>
      <dgm:spPr/>
      <dgm:t>
        <a:bodyPr/>
        <a:lstStyle/>
        <a:p>
          <a:endParaRPr lang="fr-FR"/>
        </a:p>
      </dgm:t>
    </dgm:pt>
    <dgm:pt modelId="{FB925E6B-F267-48B6-BEED-044106CCDADC}" type="sibTrans" cxnId="{98AAC2DD-50D5-4554-9052-E7289E68C10B}">
      <dgm:prSet/>
      <dgm:spPr/>
      <dgm:t>
        <a:bodyPr/>
        <a:lstStyle/>
        <a:p>
          <a:endParaRPr lang="fr-FR"/>
        </a:p>
      </dgm:t>
    </dgm:pt>
    <dgm:pt modelId="{0D1359DE-64DA-404F-B9DB-DF387E4EB949}">
      <dgm:prSet/>
      <dgm:spPr/>
      <dgm:t>
        <a:bodyPr/>
        <a:lstStyle/>
        <a:p>
          <a:r>
            <a:rPr lang="fr-FR" b="1" dirty="0"/>
            <a:t>Individualiser les parcours </a:t>
          </a:r>
        </a:p>
      </dgm:t>
    </dgm:pt>
    <dgm:pt modelId="{EB6DAA74-B5C1-416E-AE50-7CA45D23021B}" type="parTrans" cxnId="{F4DDC9F7-07DE-476C-8071-A7836806C302}">
      <dgm:prSet/>
      <dgm:spPr/>
      <dgm:t>
        <a:bodyPr/>
        <a:lstStyle/>
        <a:p>
          <a:endParaRPr lang="fr-FR"/>
        </a:p>
      </dgm:t>
    </dgm:pt>
    <dgm:pt modelId="{533F6434-ACEF-4E82-B1D8-6485AF95EBDC}" type="sibTrans" cxnId="{F4DDC9F7-07DE-476C-8071-A7836806C302}">
      <dgm:prSet/>
      <dgm:spPr/>
      <dgm:t>
        <a:bodyPr/>
        <a:lstStyle/>
        <a:p>
          <a:endParaRPr lang="fr-FR"/>
        </a:p>
      </dgm:t>
    </dgm:pt>
    <dgm:pt modelId="{B1B35ACF-9C11-4692-976A-B3BBFEB09CE7}">
      <dgm:prSet/>
      <dgm:spPr/>
      <dgm:t>
        <a:bodyPr/>
        <a:lstStyle/>
        <a:p>
          <a:r>
            <a:rPr lang="fr-FR" dirty="0"/>
            <a:t>Certification en blocs</a:t>
          </a:r>
        </a:p>
      </dgm:t>
    </dgm:pt>
    <dgm:pt modelId="{4F0280F0-EA5D-4713-A00A-89B951991155}" type="parTrans" cxnId="{C3F1CD75-E324-4D4E-990F-C0AB421B838F}">
      <dgm:prSet/>
      <dgm:spPr/>
      <dgm:t>
        <a:bodyPr/>
        <a:lstStyle/>
        <a:p>
          <a:endParaRPr lang="fr-FR"/>
        </a:p>
      </dgm:t>
    </dgm:pt>
    <dgm:pt modelId="{F754F576-CD85-48F6-93E5-296CA240707B}" type="sibTrans" cxnId="{C3F1CD75-E324-4D4E-990F-C0AB421B838F}">
      <dgm:prSet/>
      <dgm:spPr/>
      <dgm:t>
        <a:bodyPr/>
        <a:lstStyle/>
        <a:p>
          <a:endParaRPr lang="fr-FR"/>
        </a:p>
      </dgm:t>
    </dgm:pt>
    <dgm:pt modelId="{E3FEF24E-C3F5-4E80-AD56-685FEB1F3196}">
      <dgm:prSet/>
      <dgm:spPr/>
      <dgm:t>
        <a:bodyPr/>
        <a:lstStyle/>
        <a:p>
          <a:r>
            <a:rPr lang="fr-FR" dirty="0"/>
            <a:t>CPF</a:t>
          </a:r>
        </a:p>
      </dgm:t>
    </dgm:pt>
    <dgm:pt modelId="{B9BC16E1-1487-407D-A811-03AD3D4FB0AA}" type="parTrans" cxnId="{D2B45CF1-EF4C-4243-BF6F-365ABB493267}">
      <dgm:prSet/>
      <dgm:spPr/>
      <dgm:t>
        <a:bodyPr/>
        <a:lstStyle/>
        <a:p>
          <a:endParaRPr lang="fr-FR"/>
        </a:p>
      </dgm:t>
    </dgm:pt>
    <dgm:pt modelId="{54D7511C-0651-4D8B-9894-2227B2E32644}" type="sibTrans" cxnId="{D2B45CF1-EF4C-4243-BF6F-365ABB493267}">
      <dgm:prSet/>
      <dgm:spPr/>
      <dgm:t>
        <a:bodyPr/>
        <a:lstStyle/>
        <a:p>
          <a:endParaRPr lang="fr-FR"/>
        </a:p>
      </dgm:t>
    </dgm:pt>
    <dgm:pt modelId="{1BB93319-5858-454C-ABA0-0D62A39A6106}">
      <dgm:prSet/>
      <dgm:spPr/>
      <dgm:t>
        <a:bodyPr/>
        <a:lstStyle/>
        <a:p>
          <a:r>
            <a:rPr lang="fr-FR" dirty="0"/>
            <a:t>Fléchage des fonds</a:t>
          </a:r>
        </a:p>
      </dgm:t>
    </dgm:pt>
    <dgm:pt modelId="{567F41D7-2124-46BB-BE60-B503C681AA80}" type="parTrans" cxnId="{B312CEA6-477F-4DD9-B7A9-F5DB6255B182}">
      <dgm:prSet/>
      <dgm:spPr/>
      <dgm:t>
        <a:bodyPr/>
        <a:lstStyle/>
        <a:p>
          <a:endParaRPr lang="fr-FR"/>
        </a:p>
      </dgm:t>
    </dgm:pt>
    <dgm:pt modelId="{3AD8FE9B-CFC9-43DD-BBAA-882A7B974CD4}" type="sibTrans" cxnId="{B312CEA6-477F-4DD9-B7A9-F5DB6255B182}">
      <dgm:prSet/>
      <dgm:spPr/>
      <dgm:t>
        <a:bodyPr/>
        <a:lstStyle/>
        <a:p>
          <a:endParaRPr lang="fr-FR"/>
        </a:p>
      </dgm:t>
    </dgm:pt>
    <dgm:pt modelId="{971803C4-5904-40B0-80C8-785811868891}">
      <dgm:prSet/>
      <dgm:spPr/>
      <dgm:t>
        <a:bodyPr/>
        <a:lstStyle/>
        <a:p>
          <a:r>
            <a:rPr lang="fr-FR" dirty="0"/>
            <a:t>Apprentissage</a:t>
          </a:r>
        </a:p>
      </dgm:t>
    </dgm:pt>
    <dgm:pt modelId="{560DA8F8-6FA4-43C7-9CF7-436A473F605C}" type="parTrans" cxnId="{A6424160-31E4-4063-8EED-3EF905924FDD}">
      <dgm:prSet/>
      <dgm:spPr/>
      <dgm:t>
        <a:bodyPr/>
        <a:lstStyle/>
        <a:p>
          <a:endParaRPr lang="fr-FR"/>
        </a:p>
      </dgm:t>
    </dgm:pt>
    <dgm:pt modelId="{0E5C9F4E-1C26-4EFF-AAB3-F50BEED4756C}" type="sibTrans" cxnId="{A6424160-31E4-4063-8EED-3EF905924FDD}">
      <dgm:prSet/>
      <dgm:spPr/>
      <dgm:t>
        <a:bodyPr/>
        <a:lstStyle/>
        <a:p>
          <a:endParaRPr lang="fr-FR"/>
        </a:p>
      </dgm:t>
    </dgm:pt>
    <dgm:pt modelId="{0B16C9FC-9E52-4785-A46C-2197FF9A37F9}">
      <dgm:prSet/>
      <dgm:spPr/>
      <dgm:t>
        <a:bodyPr/>
        <a:lstStyle/>
        <a:p>
          <a:r>
            <a:rPr lang="fr-FR" dirty="0"/>
            <a:t>Demandeurs d’emploi</a:t>
          </a:r>
        </a:p>
      </dgm:t>
    </dgm:pt>
    <dgm:pt modelId="{B2B6C9DB-498C-4305-8DA2-1CE72F4E63B3}" type="parTrans" cxnId="{442300DE-7383-483B-BB04-EDC0974278B7}">
      <dgm:prSet/>
      <dgm:spPr/>
      <dgm:t>
        <a:bodyPr/>
        <a:lstStyle/>
        <a:p>
          <a:endParaRPr lang="fr-FR"/>
        </a:p>
      </dgm:t>
    </dgm:pt>
    <dgm:pt modelId="{183E0851-8E73-4110-905E-8226B10124DC}" type="sibTrans" cxnId="{442300DE-7383-483B-BB04-EDC0974278B7}">
      <dgm:prSet/>
      <dgm:spPr/>
      <dgm:t>
        <a:bodyPr/>
        <a:lstStyle/>
        <a:p>
          <a:endParaRPr lang="fr-FR"/>
        </a:p>
      </dgm:t>
    </dgm:pt>
    <dgm:pt modelId="{C88C29F1-FF72-4807-B7BA-2452315E6B5F}">
      <dgm:prSet/>
      <dgm:spPr/>
      <dgm:t>
        <a:bodyPr/>
        <a:lstStyle/>
        <a:p>
          <a:r>
            <a:rPr lang="fr-FR" dirty="0"/>
            <a:t>Les TPE et PME</a:t>
          </a:r>
        </a:p>
      </dgm:t>
    </dgm:pt>
    <dgm:pt modelId="{8F797E4E-C2B0-4D0E-AFEC-F8C022FF60EC}" type="parTrans" cxnId="{902A5A50-CE7E-491E-A392-BEC0F524A364}">
      <dgm:prSet/>
      <dgm:spPr/>
      <dgm:t>
        <a:bodyPr/>
        <a:lstStyle/>
        <a:p>
          <a:endParaRPr lang="fr-FR"/>
        </a:p>
      </dgm:t>
    </dgm:pt>
    <dgm:pt modelId="{E6B1B993-9ACA-474D-97EB-2B11529A7D2D}" type="sibTrans" cxnId="{902A5A50-CE7E-491E-A392-BEC0F524A364}">
      <dgm:prSet/>
      <dgm:spPr/>
      <dgm:t>
        <a:bodyPr/>
        <a:lstStyle/>
        <a:p>
          <a:endParaRPr lang="fr-FR"/>
        </a:p>
      </dgm:t>
    </dgm:pt>
    <dgm:pt modelId="{B5654D42-5D4A-45F7-9EA1-330016A82BF9}" type="pres">
      <dgm:prSet presAssocID="{054AA05D-3B81-455D-81A2-9655C1456FC7}" presName="Name0" presStyleCnt="0">
        <dgm:presLayoutVars>
          <dgm:dir/>
          <dgm:animLvl val="lvl"/>
          <dgm:resizeHandles val="exact"/>
        </dgm:presLayoutVars>
      </dgm:prSet>
      <dgm:spPr/>
    </dgm:pt>
    <dgm:pt modelId="{924180D1-7FF4-4E32-AF83-EA1E73E2748E}" type="pres">
      <dgm:prSet presAssocID="{CF9F9AD7-F90F-4E82-A0D6-D3F56ACD9D22}" presName="composite" presStyleCnt="0"/>
      <dgm:spPr/>
    </dgm:pt>
    <dgm:pt modelId="{582C65C5-0B87-4638-AD34-7E853061C305}" type="pres">
      <dgm:prSet presAssocID="{CF9F9AD7-F90F-4E82-A0D6-D3F56ACD9D22}" presName="parTx" presStyleLbl="alignNode1" presStyleIdx="0" presStyleCnt="4">
        <dgm:presLayoutVars>
          <dgm:chMax val="0"/>
          <dgm:chPref val="0"/>
          <dgm:bulletEnabled val="1"/>
        </dgm:presLayoutVars>
      </dgm:prSet>
      <dgm:spPr/>
    </dgm:pt>
    <dgm:pt modelId="{C434D111-3C31-4C35-80D5-28EFDEC50CF8}" type="pres">
      <dgm:prSet presAssocID="{CF9F9AD7-F90F-4E82-A0D6-D3F56ACD9D22}" presName="desTx" presStyleLbl="alignAccFollowNode1" presStyleIdx="0" presStyleCnt="4">
        <dgm:presLayoutVars>
          <dgm:bulletEnabled val="1"/>
        </dgm:presLayoutVars>
      </dgm:prSet>
      <dgm:spPr/>
    </dgm:pt>
    <dgm:pt modelId="{6058D961-FA18-4E47-BEC4-D034F48B3CDB}" type="pres">
      <dgm:prSet presAssocID="{7119CA51-3621-4A5D-919A-C9F63BF61C13}" presName="space" presStyleCnt="0"/>
      <dgm:spPr/>
    </dgm:pt>
    <dgm:pt modelId="{E7C86CF7-67E0-4919-8162-E3F28DEA6115}" type="pres">
      <dgm:prSet presAssocID="{0D1359DE-64DA-404F-B9DB-DF387E4EB949}" presName="composite" presStyleCnt="0"/>
      <dgm:spPr/>
    </dgm:pt>
    <dgm:pt modelId="{CD9A24C7-094B-4194-8BB7-4003C544495D}" type="pres">
      <dgm:prSet presAssocID="{0D1359DE-64DA-404F-B9DB-DF387E4EB949}" presName="parTx" presStyleLbl="alignNode1" presStyleIdx="1" presStyleCnt="4">
        <dgm:presLayoutVars>
          <dgm:chMax val="0"/>
          <dgm:chPref val="0"/>
          <dgm:bulletEnabled val="1"/>
        </dgm:presLayoutVars>
      </dgm:prSet>
      <dgm:spPr/>
    </dgm:pt>
    <dgm:pt modelId="{99D5D362-2FE1-453A-B948-9F35F36B6E09}" type="pres">
      <dgm:prSet presAssocID="{0D1359DE-64DA-404F-B9DB-DF387E4EB949}" presName="desTx" presStyleLbl="alignAccFollowNode1" presStyleIdx="1" presStyleCnt="4">
        <dgm:presLayoutVars>
          <dgm:bulletEnabled val="1"/>
        </dgm:presLayoutVars>
      </dgm:prSet>
      <dgm:spPr/>
    </dgm:pt>
    <dgm:pt modelId="{93D26520-FD23-44C9-879E-0E8DBDD2457A}" type="pres">
      <dgm:prSet presAssocID="{533F6434-ACEF-4E82-B1D8-6485AF95EBDC}" presName="space" presStyleCnt="0"/>
      <dgm:spPr/>
    </dgm:pt>
    <dgm:pt modelId="{8D825CFD-3A88-422F-B382-7A806391BFA9}" type="pres">
      <dgm:prSet presAssocID="{7315E0F7-72CD-4879-9326-9537561F25FC}" presName="composite" presStyleCnt="0"/>
      <dgm:spPr/>
    </dgm:pt>
    <dgm:pt modelId="{9AA26C54-B829-453D-AFE8-EC380BBCB9FA}" type="pres">
      <dgm:prSet presAssocID="{7315E0F7-72CD-4879-9326-9537561F25FC}" presName="parTx" presStyleLbl="alignNode1" presStyleIdx="2" presStyleCnt="4">
        <dgm:presLayoutVars>
          <dgm:chMax val="0"/>
          <dgm:chPref val="0"/>
          <dgm:bulletEnabled val="1"/>
        </dgm:presLayoutVars>
      </dgm:prSet>
      <dgm:spPr/>
    </dgm:pt>
    <dgm:pt modelId="{6605B096-C079-4B31-B878-B83041DD119D}" type="pres">
      <dgm:prSet presAssocID="{7315E0F7-72CD-4879-9326-9537561F25FC}" presName="desTx" presStyleLbl="alignAccFollowNode1" presStyleIdx="2" presStyleCnt="4">
        <dgm:presLayoutVars>
          <dgm:bulletEnabled val="1"/>
        </dgm:presLayoutVars>
      </dgm:prSet>
      <dgm:spPr/>
    </dgm:pt>
    <dgm:pt modelId="{1D8272C3-B84E-4083-BD73-A4FE5256AB0E}" type="pres">
      <dgm:prSet presAssocID="{98FC3EA6-4152-4902-8C38-406B82B9E527}" presName="space" presStyleCnt="0"/>
      <dgm:spPr/>
    </dgm:pt>
    <dgm:pt modelId="{08FD8642-77DA-4D2A-B385-2083E6A612ED}" type="pres">
      <dgm:prSet presAssocID="{1BB93319-5858-454C-ABA0-0D62A39A6106}" presName="composite" presStyleCnt="0"/>
      <dgm:spPr/>
    </dgm:pt>
    <dgm:pt modelId="{AD314B02-9464-4ADE-907D-8DA081F1EFBA}" type="pres">
      <dgm:prSet presAssocID="{1BB93319-5858-454C-ABA0-0D62A39A6106}" presName="parTx" presStyleLbl="alignNode1" presStyleIdx="3" presStyleCnt="4">
        <dgm:presLayoutVars>
          <dgm:chMax val="0"/>
          <dgm:chPref val="0"/>
          <dgm:bulletEnabled val="1"/>
        </dgm:presLayoutVars>
      </dgm:prSet>
      <dgm:spPr/>
    </dgm:pt>
    <dgm:pt modelId="{8B01B2C6-921C-4342-8CA3-174A8C23E6A0}" type="pres">
      <dgm:prSet presAssocID="{1BB93319-5858-454C-ABA0-0D62A39A6106}" presName="desTx" presStyleLbl="alignAccFollowNode1" presStyleIdx="3" presStyleCnt="4">
        <dgm:presLayoutVars>
          <dgm:bulletEnabled val="1"/>
        </dgm:presLayoutVars>
      </dgm:prSet>
      <dgm:spPr/>
    </dgm:pt>
  </dgm:ptLst>
  <dgm:cxnLst>
    <dgm:cxn modelId="{C73F4F0B-A536-445E-9567-E396811D5246}" type="presOf" srcId="{C88C29F1-FF72-4807-B7BA-2452315E6B5F}" destId="{8B01B2C6-921C-4342-8CA3-174A8C23E6A0}" srcOrd="0" destOrd="2" presId="urn:microsoft.com/office/officeart/2005/8/layout/hList1"/>
    <dgm:cxn modelId="{E2BEDF0D-4A51-4297-B1B1-6150EB9FEFCE}" srcId="{054AA05D-3B81-455D-81A2-9655C1456FC7}" destId="{CF9F9AD7-F90F-4E82-A0D6-D3F56ACD9D22}" srcOrd="0" destOrd="0" parTransId="{A9A597B3-E1DD-4ADF-B1BA-B5EA073CF6E0}" sibTransId="{7119CA51-3621-4A5D-919A-C9F63BF61C13}"/>
    <dgm:cxn modelId="{2653FD38-0D64-4B5B-8BC1-F157E8063ACF}" srcId="{054AA05D-3B81-455D-81A2-9655C1456FC7}" destId="{7315E0F7-72CD-4879-9326-9537561F25FC}" srcOrd="2" destOrd="0" parTransId="{A333688D-A969-4AB5-8E60-3D0EA2ADE3D0}" sibTransId="{98FC3EA6-4152-4902-8C38-406B82B9E527}"/>
    <dgm:cxn modelId="{8FADA65F-2067-4FC3-AB22-81FA4CF26E32}" type="presOf" srcId="{0D1359DE-64DA-404F-B9DB-DF387E4EB949}" destId="{CD9A24C7-094B-4194-8BB7-4003C544495D}" srcOrd="0" destOrd="0" presId="urn:microsoft.com/office/officeart/2005/8/layout/hList1"/>
    <dgm:cxn modelId="{A6424160-31E4-4063-8EED-3EF905924FDD}" srcId="{1BB93319-5858-454C-ABA0-0D62A39A6106}" destId="{971803C4-5904-40B0-80C8-785811868891}" srcOrd="0" destOrd="0" parTransId="{560DA8F8-6FA4-43C7-9CF7-436A473F605C}" sibTransId="{0E5C9F4E-1C26-4EFF-AAB3-F50BEED4756C}"/>
    <dgm:cxn modelId="{0C929966-9DC8-4C74-9197-39A3BB05E80A}" type="presOf" srcId="{1BB93319-5858-454C-ABA0-0D62A39A6106}" destId="{AD314B02-9464-4ADE-907D-8DA081F1EFBA}" srcOrd="0" destOrd="0" presId="urn:microsoft.com/office/officeart/2005/8/layout/hList1"/>
    <dgm:cxn modelId="{86862448-28A2-4948-9903-04940E6E3E1E}" srcId="{CF9F9AD7-F90F-4E82-A0D6-D3F56ACD9D22}" destId="{8A09BF8C-F0BE-4A86-A376-E1C8679996D4}" srcOrd="0" destOrd="0" parTransId="{918BCC4F-8AD0-4CC3-98E0-8D5943D4326B}" sibTransId="{0430CF1F-53F4-45E6-AFB5-4CE508247510}"/>
    <dgm:cxn modelId="{E5B7314D-5681-444E-A4F5-AEDFD6A4A9FE}" type="presOf" srcId="{E3FEF24E-C3F5-4E80-AD56-685FEB1F3196}" destId="{99D5D362-2FE1-453A-B948-9F35F36B6E09}" srcOrd="0" destOrd="1" presId="urn:microsoft.com/office/officeart/2005/8/layout/hList1"/>
    <dgm:cxn modelId="{C4AF164F-3F2C-48B5-86E1-ACB9E00C0283}" srcId="{7315E0F7-72CD-4879-9326-9537561F25FC}" destId="{7A47F67A-7877-49DC-A64D-616120735971}" srcOrd="1" destOrd="0" parTransId="{0D058AB3-DC64-4466-8BDF-467BA01A72B5}" sibTransId="{8E49FF7C-F157-4819-B480-4D0AC6F1377D}"/>
    <dgm:cxn modelId="{902A5A50-CE7E-491E-A392-BEC0F524A364}" srcId="{1BB93319-5858-454C-ABA0-0D62A39A6106}" destId="{C88C29F1-FF72-4807-B7BA-2452315E6B5F}" srcOrd="2" destOrd="0" parTransId="{8F797E4E-C2B0-4D0E-AFEC-F8C022FF60EC}" sibTransId="{E6B1B993-9ACA-474D-97EB-2B11529A7D2D}"/>
    <dgm:cxn modelId="{C3F1CD75-E324-4D4E-990F-C0AB421B838F}" srcId="{0D1359DE-64DA-404F-B9DB-DF387E4EB949}" destId="{B1B35ACF-9C11-4692-976A-B3BBFEB09CE7}" srcOrd="0" destOrd="0" parTransId="{4F0280F0-EA5D-4713-A00A-89B951991155}" sibTransId="{F754F576-CD85-48F6-93E5-296CA240707B}"/>
    <dgm:cxn modelId="{EFCEE88A-8039-449D-8764-CACE38FABAB7}" type="presOf" srcId="{7315E0F7-72CD-4879-9326-9537561F25FC}" destId="{9AA26C54-B829-453D-AFE8-EC380BBCB9FA}" srcOrd="0" destOrd="0" presId="urn:microsoft.com/office/officeart/2005/8/layout/hList1"/>
    <dgm:cxn modelId="{8F632D92-6FB4-497E-A83D-51DD2067B88F}" type="presOf" srcId="{8A09BF8C-F0BE-4A86-A376-E1C8679996D4}" destId="{C434D111-3C31-4C35-80D5-28EFDEC50CF8}" srcOrd="0" destOrd="0" presId="urn:microsoft.com/office/officeart/2005/8/layout/hList1"/>
    <dgm:cxn modelId="{94D9259E-34A7-4EB6-BA5A-80E3078A4D3E}" type="presOf" srcId="{FAB14F44-C454-48E8-8AFA-2A113FA558F2}" destId="{6605B096-C079-4B31-B878-B83041DD119D}" srcOrd="0" destOrd="0" presId="urn:microsoft.com/office/officeart/2005/8/layout/hList1"/>
    <dgm:cxn modelId="{B312CEA6-477F-4DD9-B7A9-F5DB6255B182}" srcId="{054AA05D-3B81-455D-81A2-9655C1456FC7}" destId="{1BB93319-5858-454C-ABA0-0D62A39A6106}" srcOrd="3" destOrd="0" parTransId="{567F41D7-2124-46BB-BE60-B503C681AA80}" sibTransId="{3AD8FE9B-CFC9-43DD-BBAA-882A7B974CD4}"/>
    <dgm:cxn modelId="{CA1AE8B0-A70F-4947-B9C5-E99F6BAFD9E3}" srcId="{7315E0F7-72CD-4879-9326-9537561F25FC}" destId="{FAB14F44-C454-48E8-8AFA-2A113FA558F2}" srcOrd="0" destOrd="0" parTransId="{70C9DBC9-4E50-4D1F-A636-D48F148ED2A0}" sibTransId="{0B68D622-08FD-46E4-A77F-32410C3A4C2D}"/>
    <dgm:cxn modelId="{7B2D62C7-28A2-426A-9EC1-9D56949B737E}" type="presOf" srcId="{CF9F9AD7-F90F-4E82-A0D6-D3F56ACD9D22}" destId="{582C65C5-0B87-4638-AD34-7E853061C305}" srcOrd="0" destOrd="0" presId="urn:microsoft.com/office/officeart/2005/8/layout/hList1"/>
    <dgm:cxn modelId="{8B4A20CD-D6CD-4141-AA62-E0E3BF498F8A}" type="presOf" srcId="{77377036-F277-45BA-9F4F-21EF3030B583}" destId="{C434D111-3C31-4C35-80D5-28EFDEC50CF8}" srcOrd="0" destOrd="1" presId="urn:microsoft.com/office/officeart/2005/8/layout/hList1"/>
    <dgm:cxn modelId="{30F376D1-45A9-4659-A5A6-1C87DCEFD6B4}" type="presOf" srcId="{0B16C9FC-9E52-4785-A46C-2197FF9A37F9}" destId="{8B01B2C6-921C-4342-8CA3-174A8C23E6A0}" srcOrd="0" destOrd="1" presId="urn:microsoft.com/office/officeart/2005/8/layout/hList1"/>
    <dgm:cxn modelId="{CCD671D7-13CC-4826-ABD2-D7F57CE39900}" type="presOf" srcId="{7A47F67A-7877-49DC-A64D-616120735971}" destId="{6605B096-C079-4B31-B878-B83041DD119D}" srcOrd="0" destOrd="1" presId="urn:microsoft.com/office/officeart/2005/8/layout/hList1"/>
    <dgm:cxn modelId="{98AAC2DD-50D5-4554-9052-E7289E68C10B}" srcId="{CF9F9AD7-F90F-4E82-A0D6-D3F56ACD9D22}" destId="{77377036-F277-45BA-9F4F-21EF3030B583}" srcOrd="1" destOrd="0" parTransId="{A16B454A-9741-4C84-B6D4-0927115BFF36}" sibTransId="{FB925E6B-F267-48B6-BEED-044106CCDADC}"/>
    <dgm:cxn modelId="{442300DE-7383-483B-BB04-EDC0974278B7}" srcId="{1BB93319-5858-454C-ABA0-0D62A39A6106}" destId="{0B16C9FC-9E52-4785-A46C-2197FF9A37F9}" srcOrd="1" destOrd="0" parTransId="{B2B6C9DB-498C-4305-8DA2-1CE72F4E63B3}" sibTransId="{183E0851-8E73-4110-905E-8226B10124DC}"/>
    <dgm:cxn modelId="{D049C7DF-10CB-4D0C-B290-CE07D8EB22AF}" type="presOf" srcId="{B1B35ACF-9C11-4692-976A-B3BBFEB09CE7}" destId="{99D5D362-2FE1-453A-B948-9F35F36B6E09}" srcOrd="0" destOrd="0" presId="urn:microsoft.com/office/officeart/2005/8/layout/hList1"/>
    <dgm:cxn modelId="{27DD6FEB-0E9B-41D9-81C2-6AD05C226330}" type="presOf" srcId="{054AA05D-3B81-455D-81A2-9655C1456FC7}" destId="{B5654D42-5D4A-45F7-9EA1-330016A82BF9}" srcOrd="0" destOrd="0" presId="urn:microsoft.com/office/officeart/2005/8/layout/hList1"/>
    <dgm:cxn modelId="{0EEA58ED-9F92-4A64-8D51-49A02F198E4D}" type="presOf" srcId="{971803C4-5904-40B0-80C8-785811868891}" destId="{8B01B2C6-921C-4342-8CA3-174A8C23E6A0}" srcOrd="0" destOrd="0" presId="urn:microsoft.com/office/officeart/2005/8/layout/hList1"/>
    <dgm:cxn modelId="{D2B45CF1-EF4C-4243-BF6F-365ABB493267}" srcId="{0D1359DE-64DA-404F-B9DB-DF387E4EB949}" destId="{E3FEF24E-C3F5-4E80-AD56-685FEB1F3196}" srcOrd="1" destOrd="0" parTransId="{B9BC16E1-1487-407D-A811-03AD3D4FB0AA}" sibTransId="{54D7511C-0651-4D8B-9894-2227B2E32644}"/>
    <dgm:cxn modelId="{F4DDC9F7-07DE-476C-8071-A7836806C302}" srcId="{054AA05D-3B81-455D-81A2-9655C1456FC7}" destId="{0D1359DE-64DA-404F-B9DB-DF387E4EB949}" srcOrd="1" destOrd="0" parTransId="{EB6DAA74-B5C1-416E-AE50-7CA45D23021B}" sibTransId="{533F6434-ACEF-4E82-B1D8-6485AF95EBDC}"/>
    <dgm:cxn modelId="{172C6E82-2FC9-4A8A-BCE1-86484396F648}" type="presParOf" srcId="{B5654D42-5D4A-45F7-9EA1-330016A82BF9}" destId="{924180D1-7FF4-4E32-AF83-EA1E73E2748E}" srcOrd="0" destOrd="0" presId="urn:microsoft.com/office/officeart/2005/8/layout/hList1"/>
    <dgm:cxn modelId="{57A76220-CE9A-4375-AA7F-8DD36881B8D4}" type="presParOf" srcId="{924180D1-7FF4-4E32-AF83-EA1E73E2748E}" destId="{582C65C5-0B87-4638-AD34-7E853061C305}" srcOrd="0" destOrd="0" presId="urn:microsoft.com/office/officeart/2005/8/layout/hList1"/>
    <dgm:cxn modelId="{92C47121-7868-4407-8FEB-00ED2C5A1DE5}" type="presParOf" srcId="{924180D1-7FF4-4E32-AF83-EA1E73E2748E}" destId="{C434D111-3C31-4C35-80D5-28EFDEC50CF8}" srcOrd="1" destOrd="0" presId="urn:microsoft.com/office/officeart/2005/8/layout/hList1"/>
    <dgm:cxn modelId="{FCBA9D40-550A-45A7-910B-68AC9C7269EB}" type="presParOf" srcId="{B5654D42-5D4A-45F7-9EA1-330016A82BF9}" destId="{6058D961-FA18-4E47-BEC4-D034F48B3CDB}" srcOrd="1" destOrd="0" presId="urn:microsoft.com/office/officeart/2005/8/layout/hList1"/>
    <dgm:cxn modelId="{3CD88E05-127F-4FAA-B4F1-87695BCA032F}" type="presParOf" srcId="{B5654D42-5D4A-45F7-9EA1-330016A82BF9}" destId="{E7C86CF7-67E0-4919-8162-E3F28DEA6115}" srcOrd="2" destOrd="0" presId="urn:microsoft.com/office/officeart/2005/8/layout/hList1"/>
    <dgm:cxn modelId="{06D8C704-8E5A-4AC1-A115-D785101FD7F6}" type="presParOf" srcId="{E7C86CF7-67E0-4919-8162-E3F28DEA6115}" destId="{CD9A24C7-094B-4194-8BB7-4003C544495D}" srcOrd="0" destOrd="0" presId="urn:microsoft.com/office/officeart/2005/8/layout/hList1"/>
    <dgm:cxn modelId="{B4CAE560-D70F-4F67-AE4C-0687A65B6F1E}" type="presParOf" srcId="{E7C86CF7-67E0-4919-8162-E3F28DEA6115}" destId="{99D5D362-2FE1-453A-B948-9F35F36B6E09}" srcOrd="1" destOrd="0" presId="urn:microsoft.com/office/officeart/2005/8/layout/hList1"/>
    <dgm:cxn modelId="{996C4FE2-C50E-4F2C-98CD-3D40A3C6B965}" type="presParOf" srcId="{B5654D42-5D4A-45F7-9EA1-330016A82BF9}" destId="{93D26520-FD23-44C9-879E-0E8DBDD2457A}" srcOrd="3" destOrd="0" presId="urn:microsoft.com/office/officeart/2005/8/layout/hList1"/>
    <dgm:cxn modelId="{C400455E-2F3B-4010-BE79-311B735E6A7B}" type="presParOf" srcId="{B5654D42-5D4A-45F7-9EA1-330016A82BF9}" destId="{8D825CFD-3A88-422F-B382-7A806391BFA9}" srcOrd="4" destOrd="0" presId="urn:microsoft.com/office/officeart/2005/8/layout/hList1"/>
    <dgm:cxn modelId="{5A67AB89-F988-4DA4-AC28-C97636D9244C}" type="presParOf" srcId="{8D825CFD-3A88-422F-B382-7A806391BFA9}" destId="{9AA26C54-B829-453D-AFE8-EC380BBCB9FA}" srcOrd="0" destOrd="0" presId="urn:microsoft.com/office/officeart/2005/8/layout/hList1"/>
    <dgm:cxn modelId="{39AD672B-512D-4DDE-9B83-D07261A00B43}" type="presParOf" srcId="{8D825CFD-3A88-422F-B382-7A806391BFA9}" destId="{6605B096-C079-4B31-B878-B83041DD119D}" srcOrd="1" destOrd="0" presId="urn:microsoft.com/office/officeart/2005/8/layout/hList1"/>
    <dgm:cxn modelId="{F405385E-6C4A-4CB0-BA41-59BD832B285D}" type="presParOf" srcId="{B5654D42-5D4A-45F7-9EA1-330016A82BF9}" destId="{1D8272C3-B84E-4083-BD73-A4FE5256AB0E}" srcOrd="5" destOrd="0" presId="urn:microsoft.com/office/officeart/2005/8/layout/hList1"/>
    <dgm:cxn modelId="{ADF38BBF-094B-4822-8D91-5647EC5AB583}" type="presParOf" srcId="{B5654D42-5D4A-45F7-9EA1-330016A82BF9}" destId="{08FD8642-77DA-4D2A-B385-2083E6A612ED}" srcOrd="6" destOrd="0" presId="urn:microsoft.com/office/officeart/2005/8/layout/hList1"/>
    <dgm:cxn modelId="{ABD8BFA7-DF8C-43C6-94B2-498AB5687995}" type="presParOf" srcId="{08FD8642-77DA-4D2A-B385-2083E6A612ED}" destId="{AD314B02-9464-4ADE-907D-8DA081F1EFBA}" srcOrd="0" destOrd="0" presId="urn:microsoft.com/office/officeart/2005/8/layout/hList1"/>
    <dgm:cxn modelId="{65AFC059-8F70-40AA-8AFE-3F283A5F90EC}" type="presParOf" srcId="{08FD8642-77DA-4D2A-B385-2083E6A612ED}" destId="{8B01B2C6-921C-4342-8CA3-174A8C23E6A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FF13E6-B461-48D7-9A86-C3A7FD1F8B54}" type="doc">
      <dgm:prSet loTypeId="urn:microsoft.com/office/officeart/2005/8/layout/hierarchy3" loCatId="hierarchy" qsTypeId="urn:microsoft.com/office/officeart/2005/8/quickstyle/simple1" qsCatId="simple" csTypeId="urn:microsoft.com/office/officeart/2005/8/colors/accent4_3" csCatId="accent4" phldr="1"/>
      <dgm:spPr/>
      <dgm:t>
        <a:bodyPr/>
        <a:lstStyle/>
        <a:p>
          <a:endParaRPr lang="fr-FR"/>
        </a:p>
      </dgm:t>
    </dgm:pt>
    <dgm:pt modelId="{CBED34DB-4C0F-45A8-948E-77B4C14965E9}">
      <dgm:prSet phldrT="[Texte]"/>
      <dgm:spPr/>
      <dgm:t>
        <a:bodyPr/>
        <a:lstStyle/>
        <a:p>
          <a:r>
            <a:rPr lang="fr-FR" dirty="0"/>
            <a:t>Formation professionnelle (avec la réforme de 2018)</a:t>
          </a:r>
        </a:p>
      </dgm:t>
    </dgm:pt>
    <dgm:pt modelId="{134193D6-DE00-4292-8D81-8978C42F3B1F}" type="parTrans" cxnId="{DA740C20-2F84-476C-AD77-E9DBFFAB81FE}">
      <dgm:prSet/>
      <dgm:spPr/>
      <dgm:t>
        <a:bodyPr/>
        <a:lstStyle/>
        <a:p>
          <a:endParaRPr lang="fr-FR"/>
        </a:p>
      </dgm:t>
    </dgm:pt>
    <dgm:pt modelId="{B6901E4D-3FE5-4F1D-BFE9-7DEE1515EB3D}" type="sibTrans" cxnId="{DA740C20-2F84-476C-AD77-E9DBFFAB81FE}">
      <dgm:prSet/>
      <dgm:spPr/>
      <dgm:t>
        <a:bodyPr/>
        <a:lstStyle/>
        <a:p>
          <a:endParaRPr lang="fr-FR"/>
        </a:p>
      </dgm:t>
    </dgm:pt>
    <dgm:pt modelId="{D4649CDD-65AB-4468-B470-E6161D344378}">
      <dgm:prSet phldrT="[Texte]"/>
      <dgm:spPr/>
      <dgm:t>
        <a:bodyPr/>
        <a:lstStyle/>
        <a:p>
          <a:r>
            <a:rPr lang="fr-FR" dirty="0"/>
            <a:t>Les actions de formation</a:t>
          </a:r>
        </a:p>
      </dgm:t>
    </dgm:pt>
    <dgm:pt modelId="{5D9318AD-37C6-404D-94F4-1517EDC55026}" type="parTrans" cxnId="{66B21AD2-37D1-4725-983A-83501BEBC101}">
      <dgm:prSet/>
      <dgm:spPr/>
      <dgm:t>
        <a:bodyPr/>
        <a:lstStyle/>
        <a:p>
          <a:endParaRPr lang="fr-FR"/>
        </a:p>
      </dgm:t>
    </dgm:pt>
    <dgm:pt modelId="{29641AF1-BACE-4E40-B8F1-A634FB47DD19}" type="sibTrans" cxnId="{66B21AD2-37D1-4725-983A-83501BEBC101}">
      <dgm:prSet/>
      <dgm:spPr/>
      <dgm:t>
        <a:bodyPr/>
        <a:lstStyle/>
        <a:p>
          <a:endParaRPr lang="fr-FR"/>
        </a:p>
      </dgm:t>
    </dgm:pt>
    <dgm:pt modelId="{D88604B5-68C4-45B6-BF62-C77491D5A9BA}">
      <dgm:prSet/>
      <dgm:spPr/>
      <dgm:t>
        <a:bodyPr/>
        <a:lstStyle/>
        <a:p>
          <a:r>
            <a:rPr lang="fr-FR" dirty="0"/>
            <a:t>Les bilans de compétences</a:t>
          </a:r>
        </a:p>
      </dgm:t>
    </dgm:pt>
    <dgm:pt modelId="{9372BE22-87A1-4A75-B2DC-E9A04C06FAAC}" type="parTrans" cxnId="{0A84E42F-8161-4D08-9703-65962EB40599}">
      <dgm:prSet/>
      <dgm:spPr/>
      <dgm:t>
        <a:bodyPr/>
        <a:lstStyle/>
        <a:p>
          <a:endParaRPr lang="fr-FR"/>
        </a:p>
      </dgm:t>
    </dgm:pt>
    <dgm:pt modelId="{F013A183-1A93-4D1E-84D9-B73553533678}" type="sibTrans" cxnId="{0A84E42F-8161-4D08-9703-65962EB40599}">
      <dgm:prSet/>
      <dgm:spPr/>
      <dgm:t>
        <a:bodyPr/>
        <a:lstStyle/>
        <a:p>
          <a:endParaRPr lang="fr-FR"/>
        </a:p>
      </dgm:t>
    </dgm:pt>
    <dgm:pt modelId="{EFAB8314-A0B6-4354-8F83-527FC8D2F189}">
      <dgm:prSet/>
      <dgm:spPr/>
      <dgm:t>
        <a:bodyPr/>
        <a:lstStyle/>
        <a:p>
          <a:r>
            <a:rPr lang="fr-FR" dirty="0"/>
            <a:t>Les actions de VAE</a:t>
          </a:r>
        </a:p>
      </dgm:t>
    </dgm:pt>
    <dgm:pt modelId="{84CF435D-3BBA-4D30-87CB-5DF811C49968}" type="parTrans" cxnId="{B304E5A6-2BF9-4A02-B497-280A02D75842}">
      <dgm:prSet/>
      <dgm:spPr/>
      <dgm:t>
        <a:bodyPr/>
        <a:lstStyle/>
        <a:p>
          <a:endParaRPr lang="fr-FR"/>
        </a:p>
      </dgm:t>
    </dgm:pt>
    <dgm:pt modelId="{1F64E8EE-E986-47DB-B98F-96DE02DEC62C}" type="sibTrans" cxnId="{B304E5A6-2BF9-4A02-B497-280A02D75842}">
      <dgm:prSet/>
      <dgm:spPr/>
      <dgm:t>
        <a:bodyPr/>
        <a:lstStyle/>
        <a:p>
          <a:endParaRPr lang="fr-FR"/>
        </a:p>
      </dgm:t>
    </dgm:pt>
    <dgm:pt modelId="{9EC0C077-773C-4355-87A6-A8891ED400A4}">
      <dgm:prSet/>
      <dgm:spPr/>
      <dgm:t>
        <a:bodyPr/>
        <a:lstStyle/>
        <a:p>
          <a:r>
            <a:rPr lang="fr-FR" dirty="0"/>
            <a:t>Les actions de formation par l’apprentissage</a:t>
          </a:r>
        </a:p>
      </dgm:t>
    </dgm:pt>
    <dgm:pt modelId="{9AC2821B-AEB0-463F-9657-CA45EC554ECE}" type="parTrans" cxnId="{12503EC1-2D70-47DD-9E01-84DA4CC96F7E}">
      <dgm:prSet/>
      <dgm:spPr/>
      <dgm:t>
        <a:bodyPr/>
        <a:lstStyle/>
        <a:p>
          <a:endParaRPr lang="fr-FR"/>
        </a:p>
      </dgm:t>
    </dgm:pt>
    <dgm:pt modelId="{BFFB6D20-5FD8-4699-9B5C-91B3D404C317}" type="sibTrans" cxnId="{12503EC1-2D70-47DD-9E01-84DA4CC96F7E}">
      <dgm:prSet/>
      <dgm:spPr/>
      <dgm:t>
        <a:bodyPr/>
        <a:lstStyle/>
        <a:p>
          <a:endParaRPr lang="fr-FR"/>
        </a:p>
      </dgm:t>
    </dgm:pt>
    <dgm:pt modelId="{4EAA24B3-96B4-4979-80A6-458A085F9EBD}" type="pres">
      <dgm:prSet presAssocID="{C5FF13E6-B461-48D7-9A86-C3A7FD1F8B54}" presName="diagram" presStyleCnt="0">
        <dgm:presLayoutVars>
          <dgm:chPref val="1"/>
          <dgm:dir/>
          <dgm:animOne val="branch"/>
          <dgm:animLvl val="lvl"/>
          <dgm:resizeHandles/>
        </dgm:presLayoutVars>
      </dgm:prSet>
      <dgm:spPr/>
    </dgm:pt>
    <dgm:pt modelId="{E3B4F596-2ECE-4EC4-B637-566C115AC81E}" type="pres">
      <dgm:prSet presAssocID="{CBED34DB-4C0F-45A8-948E-77B4C14965E9}" presName="root" presStyleCnt="0"/>
      <dgm:spPr/>
    </dgm:pt>
    <dgm:pt modelId="{6BF65D90-DF9D-4F2D-9701-0EF8B75CE5D8}" type="pres">
      <dgm:prSet presAssocID="{CBED34DB-4C0F-45A8-948E-77B4C14965E9}" presName="rootComposite" presStyleCnt="0"/>
      <dgm:spPr/>
    </dgm:pt>
    <dgm:pt modelId="{7ACEB2D8-0D5E-4343-B072-2293D1C589FD}" type="pres">
      <dgm:prSet presAssocID="{CBED34DB-4C0F-45A8-948E-77B4C14965E9}" presName="rootText" presStyleLbl="node1" presStyleIdx="0" presStyleCnt="1"/>
      <dgm:spPr/>
    </dgm:pt>
    <dgm:pt modelId="{AF6E6E51-3C9B-43AB-8CC2-91695FAD0F93}" type="pres">
      <dgm:prSet presAssocID="{CBED34DB-4C0F-45A8-948E-77B4C14965E9}" presName="rootConnector" presStyleLbl="node1" presStyleIdx="0" presStyleCnt="1"/>
      <dgm:spPr/>
    </dgm:pt>
    <dgm:pt modelId="{3B9825F8-2CEC-44D1-8015-EF0E861DA4E7}" type="pres">
      <dgm:prSet presAssocID="{CBED34DB-4C0F-45A8-948E-77B4C14965E9}" presName="childShape" presStyleCnt="0"/>
      <dgm:spPr/>
    </dgm:pt>
    <dgm:pt modelId="{E3FA4DA7-40CB-4562-A218-1900EC3F9B1D}" type="pres">
      <dgm:prSet presAssocID="{5D9318AD-37C6-404D-94F4-1517EDC55026}" presName="Name13" presStyleLbl="parChTrans1D2" presStyleIdx="0" presStyleCnt="4"/>
      <dgm:spPr/>
    </dgm:pt>
    <dgm:pt modelId="{94E6FD1D-DD65-4611-A306-EE0824E8C3C9}" type="pres">
      <dgm:prSet presAssocID="{D4649CDD-65AB-4468-B470-E6161D344378}" presName="childText" presStyleLbl="bgAcc1" presStyleIdx="0" presStyleCnt="4">
        <dgm:presLayoutVars>
          <dgm:bulletEnabled val="1"/>
        </dgm:presLayoutVars>
      </dgm:prSet>
      <dgm:spPr/>
    </dgm:pt>
    <dgm:pt modelId="{F9CF844F-8A08-4339-8651-0AE435AE8EB0}" type="pres">
      <dgm:prSet presAssocID="{9372BE22-87A1-4A75-B2DC-E9A04C06FAAC}" presName="Name13" presStyleLbl="parChTrans1D2" presStyleIdx="1" presStyleCnt="4"/>
      <dgm:spPr/>
    </dgm:pt>
    <dgm:pt modelId="{03DBDC49-55A1-4488-8B97-E23219D94D38}" type="pres">
      <dgm:prSet presAssocID="{D88604B5-68C4-45B6-BF62-C77491D5A9BA}" presName="childText" presStyleLbl="bgAcc1" presStyleIdx="1" presStyleCnt="4">
        <dgm:presLayoutVars>
          <dgm:bulletEnabled val="1"/>
        </dgm:presLayoutVars>
      </dgm:prSet>
      <dgm:spPr/>
    </dgm:pt>
    <dgm:pt modelId="{680D7583-014F-43AE-AD4A-358EE639FC04}" type="pres">
      <dgm:prSet presAssocID="{84CF435D-3BBA-4D30-87CB-5DF811C49968}" presName="Name13" presStyleLbl="parChTrans1D2" presStyleIdx="2" presStyleCnt="4"/>
      <dgm:spPr/>
    </dgm:pt>
    <dgm:pt modelId="{F95FEFE3-F313-4FD0-A777-108262D64701}" type="pres">
      <dgm:prSet presAssocID="{EFAB8314-A0B6-4354-8F83-527FC8D2F189}" presName="childText" presStyleLbl="bgAcc1" presStyleIdx="2" presStyleCnt="4">
        <dgm:presLayoutVars>
          <dgm:bulletEnabled val="1"/>
        </dgm:presLayoutVars>
      </dgm:prSet>
      <dgm:spPr/>
    </dgm:pt>
    <dgm:pt modelId="{4A20F4AB-A222-483C-ACB0-B5963EC76892}" type="pres">
      <dgm:prSet presAssocID="{9AC2821B-AEB0-463F-9657-CA45EC554ECE}" presName="Name13" presStyleLbl="parChTrans1D2" presStyleIdx="3" presStyleCnt="4"/>
      <dgm:spPr/>
    </dgm:pt>
    <dgm:pt modelId="{22FC3DE9-D600-44EB-B218-E922784BC16D}" type="pres">
      <dgm:prSet presAssocID="{9EC0C077-773C-4355-87A6-A8891ED400A4}" presName="childText" presStyleLbl="bgAcc1" presStyleIdx="3" presStyleCnt="4">
        <dgm:presLayoutVars>
          <dgm:bulletEnabled val="1"/>
        </dgm:presLayoutVars>
      </dgm:prSet>
      <dgm:spPr/>
    </dgm:pt>
  </dgm:ptLst>
  <dgm:cxnLst>
    <dgm:cxn modelId="{E6BC8C05-090D-45F7-8C10-E20DBE9C28C4}" type="presOf" srcId="{D4649CDD-65AB-4468-B470-E6161D344378}" destId="{94E6FD1D-DD65-4611-A306-EE0824E8C3C9}" srcOrd="0" destOrd="0" presId="urn:microsoft.com/office/officeart/2005/8/layout/hierarchy3"/>
    <dgm:cxn modelId="{DA740C20-2F84-476C-AD77-E9DBFFAB81FE}" srcId="{C5FF13E6-B461-48D7-9A86-C3A7FD1F8B54}" destId="{CBED34DB-4C0F-45A8-948E-77B4C14965E9}" srcOrd="0" destOrd="0" parTransId="{134193D6-DE00-4292-8D81-8978C42F3B1F}" sibTransId="{B6901E4D-3FE5-4F1D-BFE9-7DEE1515EB3D}"/>
    <dgm:cxn modelId="{0A84E42F-8161-4D08-9703-65962EB40599}" srcId="{CBED34DB-4C0F-45A8-948E-77B4C14965E9}" destId="{D88604B5-68C4-45B6-BF62-C77491D5A9BA}" srcOrd="1" destOrd="0" parTransId="{9372BE22-87A1-4A75-B2DC-E9A04C06FAAC}" sibTransId="{F013A183-1A93-4D1E-84D9-B73553533678}"/>
    <dgm:cxn modelId="{BC29054E-F00A-4E4E-BBAC-41C1155A4C54}" type="presOf" srcId="{EFAB8314-A0B6-4354-8F83-527FC8D2F189}" destId="{F95FEFE3-F313-4FD0-A777-108262D64701}" srcOrd="0" destOrd="0" presId="urn:microsoft.com/office/officeart/2005/8/layout/hierarchy3"/>
    <dgm:cxn modelId="{6D81BA4E-F3AC-441D-878A-D7FC6575314E}" type="presOf" srcId="{D88604B5-68C4-45B6-BF62-C77491D5A9BA}" destId="{03DBDC49-55A1-4488-8B97-E23219D94D38}" srcOrd="0" destOrd="0" presId="urn:microsoft.com/office/officeart/2005/8/layout/hierarchy3"/>
    <dgm:cxn modelId="{B02F8758-DFB0-4F9B-840D-EC3350E676CF}" type="presOf" srcId="{9372BE22-87A1-4A75-B2DC-E9A04C06FAAC}" destId="{F9CF844F-8A08-4339-8651-0AE435AE8EB0}" srcOrd="0" destOrd="0" presId="urn:microsoft.com/office/officeart/2005/8/layout/hierarchy3"/>
    <dgm:cxn modelId="{51EC2079-A7E5-4B49-802F-43D3F6C6DFD3}" type="presOf" srcId="{5D9318AD-37C6-404D-94F4-1517EDC55026}" destId="{E3FA4DA7-40CB-4562-A218-1900EC3F9B1D}" srcOrd="0" destOrd="0" presId="urn:microsoft.com/office/officeart/2005/8/layout/hierarchy3"/>
    <dgm:cxn modelId="{18AA3186-AD95-4E98-8DAD-4FF341B44D45}" type="presOf" srcId="{CBED34DB-4C0F-45A8-948E-77B4C14965E9}" destId="{7ACEB2D8-0D5E-4343-B072-2293D1C589FD}" srcOrd="0" destOrd="0" presId="urn:microsoft.com/office/officeart/2005/8/layout/hierarchy3"/>
    <dgm:cxn modelId="{1F9A339B-276B-4BAC-86B3-84719A1476B1}" type="presOf" srcId="{CBED34DB-4C0F-45A8-948E-77B4C14965E9}" destId="{AF6E6E51-3C9B-43AB-8CC2-91695FAD0F93}" srcOrd="1" destOrd="0" presId="urn:microsoft.com/office/officeart/2005/8/layout/hierarchy3"/>
    <dgm:cxn modelId="{B304E5A6-2BF9-4A02-B497-280A02D75842}" srcId="{CBED34DB-4C0F-45A8-948E-77B4C14965E9}" destId="{EFAB8314-A0B6-4354-8F83-527FC8D2F189}" srcOrd="2" destOrd="0" parTransId="{84CF435D-3BBA-4D30-87CB-5DF811C49968}" sibTransId="{1F64E8EE-E986-47DB-B98F-96DE02DEC62C}"/>
    <dgm:cxn modelId="{4C3D31AD-044F-4295-8F79-DADF1D2F7B35}" type="presOf" srcId="{9EC0C077-773C-4355-87A6-A8891ED400A4}" destId="{22FC3DE9-D600-44EB-B218-E922784BC16D}" srcOrd="0" destOrd="0" presId="urn:microsoft.com/office/officeart/2005/8/layout/hierarchy3"/>
    <dgm:cxn modelId="{A04090AE-A0DF-4935-8823-D1F679D25ABD}" type="presOf" srcId="{84CF435D-3BBA-4D30-87CB-5DF811C49968}" destId="{680D7583-014F-43AE-AD4A-358EE639FC04}" srcOrd="0" destOrd="0" presId="urn:microsoft.com/office/officeart/2005/8/layout/hierarchy3"/>
    <dgm:cxn modelId="{12503EC1-2D70-47DD-9E01-84DA4CC96F7E}" srcId="{CBED34DB-4C0F-45A8-948E-77B4C14965E9}" destId="{9EC0C077-773C-4355-87A6-A8891ED400A4}" srcOrd="3" destOrd="0" parTransId="{9AC2821B-AEB0-463F-9657-CA45EC554ECE}" sibTransId="{BFFB6D20-5FD8-4699-9B5C-91B3D404C317}"/>
    <dgm:cxn modelId="{66B21AD2-37D1-4725-983A-83501BEBC101}" srcId="{CBED34DB-4C0F-45A8-948E-77B4C14965E9}" destId="{D4649CDD-65AB-4468-B470-E6161D344378}" srcOrd="0" destOrd="0" parTransId="{5D9318AD-37C6-404D-94F4-1517EDC55026}" sibTransId="{29641AF1-BACE-4E40-B8F1-A634FB47DD19}"/>
    <dgm:cxn modelId="{802CEBD9-DDC1-4D0E-A633-E2CA13D11F94}" type="presOf" srcId="{C5FF13E6-B461-48D7-9A86-C3A7FD1F8B54}" destId="{4EAA24B3-96B4-4979-80A6-458A085F9EBD}" srcOrd="0" destOrd="0" presId="urn:microsoft.com/office/officeart/2005/8/layout/hierarchy3"/>
    <dgm:cxn modelId="{CE448BDD-5B91-4D36-B205-81CB01A6555E}" type="presOf" srcId="{9AC2821B-AEB0-463F-9657-CA45EC554ECE}" destId="{4A20F4AB-A222-483C-ACB0-B5963EC76892}" srcOrd="0" destOrd="0" presId="urn:microsoft.com/office/officeart/2005/8/layout/hierarchy3"/>
    <dgm:cxn modelId="{360953A4-69AB-4486-8A6D-E1C723262319}" type="presParOf" srcId="{4EAA24B3-96B4-4979-80A6-458A085F9EBD}" destId="{E3B4F596-2ECE-4EC4-B637-566C115AC81E}" srcOrd="0" destOrd="0" presId="urn:microsoft.com/office/officeart/2005/8/layout/hierarchy3"/>
    <dgm:cxn modelId="{B0B39B48-F899-4760-9180-BDB51CF69265}" type="presParOf" srcId="{E3B4F596-2ECE-4EC4-B637-566C115AC81E}" destId="{6BF65D90-DF9D-4F2D-9701-0EF8B75CE5D8}" srcOrd="0" destOrd="0" presId="urn:microsoft.com/office/officeart/2005/8/layout/hierarchy3"/>
    <dgm:cxn modelId="{87D73632-028A-449F-B995-D1841BD85EA3}" type="presParOf" srcId="{6BF65D90-DF9D-4F2D-9701-0EF8B75CE5D8}" destId="{7ACEB2D8-0D5E-4343-B072-2293D1C589FD}" srcOrd="0" destOrd="0" presId="urn:microsoft.com/office/officeart/2005/8/layout/hierarchy3"/>
    <dgm:cxn modelId="{B8FB6BC9-143B-4EE2-9B8F-804130B74E84}" type="presParOf" srcId="{6BF65D90-DF9D-4F2D-9701-0EF8B75CE5D8}" destId="{AF6E6E51-3C9B-43AB-8CC2-91695FAD0F93}" srcOrd="1" destOrd="0" presId="urn:microsoft.com/office/officeart/2005/8/layout/hierarchy3"/>
    <dgm:cxn modelId="{28582AAE-EBE1-4963-933A-32520F38636C}" type="presParOf" srcId="{E3B4F596-2ECE-4EC4-B637-566C115AC81E}" destId="{3B9825F8-2CEC-44D1-8015-EF0E861DA4E7}" srcOrd="1" destOrd="0" presId="urn:microsoft.com/office/officeart/2005/8/layout/hierarchy3"/>
    <dgm:cxn modelId="{45A7CEC6-78A4-4649-BAB9-0D7ABA864F64}" type="presParOf" srcId="{3B9825F8-2CEC-44D1-8015-EF0E861DA4E7}" destId="{E3FA4DA7-40CB-4562-A218-1900EC3F9B1D}" srcOrd="0" destOrd="0" presId="urn:microsoft.com/office/officeart/2005/8/layout/hierarchy3"/>
    <dgm:cxn modelId="{8B655128-FA9B-4F67-8566-CD0A704B31A6}" type="presParOf" srcId="{3B9825F8-2CEC-44D1-8015-EF0E861DA4E7}" destId="{94E6FD1D-DD65-4611-A306-EE0824E8C3C9}" srcOrd="1" destOrd="0" presId="urn:microsoft.com/office/officeart/2005/8/layout/hierarchy3"/>
    <dgm:cxn modelId="{AFC8F4B9-3D08-4DAB-BADE-96FAFAFEB5F2}" type="presParOf" srcId="{3B9825F8-2CEC-44D1-8015-EF0E861DA4E7}" destId="{F9CF844F-8A08-4339-8651-0AE435AE8EB0}" srcOrd="2" destOrd="0" presId="urn:microsoft.com/office/officeart/2005/8/layout/hierarchy3"/>
    <dgm:cxn modelId="{98942D14-C02C-4A59-A519-9D9EB8765B2F}" type="presParOf" srcId="{3B9825F8-2CEC-44D1-8015-EF0E861DA4E7}" destId="{03DBDC49-55A1-4488-8B97-E23219D94D38}" srcOrd="3" destOrd="0" presId="urn:microsoft.com/office/officeart/2005/8/layout/hierarchy3"/>
    <dgm:cxn modelId="{3A0391B1-E9B4-46BF-89BB-DEEB353D7331}" type="presParOf" srcId="{3B9825F8-2CEC-44D1-8015-EF0E861DA4E7}" destId="{680D7583-014F-43AE-AD4A-358EE639FC04}" srcOrd="4" destOrd="0" presId="urn:microsoft.com/office/officeart/2005/8/layout/hierarchy3"/>
    <dgm:cxn modelId="{EA0724E1-7260-4A0F-8093-4891CA25CADB}" type="presParOf" srcId="{3B9825F8-2CEC-44D1-8015-EF0E861DA4E7}" destId="{F95FEFE3-F313-4FD0-A777-108262D64701}" srcOrd="5" destOrd="0" presId="urn:microsoft.com/office/officeart/2005/8/layout/hierarchy3"/>
    <dgm:cxn modelId="{F87358F7-6F15-46E5-91C9-F70CBF7C4478}" type="presParOf" srcId="{3B9825F8-2CEC-44D1-8015-EF0E861DA4E7}" destId="{4A20F4AB-A222-483C-ACB0-B5963EC76892}" srcOrd="6" destOrd="0" presId="urn:microsoft.com/office/officeart/2005/8/layout/hierarchy3"/>
    <dgm:cxn modelId="{0381FA94-6C85-4575-97B3-48F08431E796}" type="presParOf" srcId="{3B9825F8-2CEC-44D1-8015-EF0E861DA4E7}" destId="{22FC3DE9-D600-44EB-B218-E922784BC16D}" srcOrd="7"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CEAD7-7B5D-48ED-B78A-B407A806E8C5}">
      <dsp:nvSpPr>
        <dsp:cNvPr id="0" name=""/>
        <dsp:cNvSpPr/>
      </dsp:nvSpPr>
      <dsp:spPr>
        <a:xfrm>
          <a:off x="722976" y="917"/>
          <a:ext cx="1849313" cy="110958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Arial Nova" panose="020B0504020202020204" pitchFamily="34" charset="0"/>
            </a:rPr>
            <a:t>Création de </a:t>
          </a:r>
          <a:r>
            <a:rPr lang="fr-FR" sz="1100" b="1" kern="1200" dirty="0">
              <a:latin typeface="Arial Nova" panose="020B0504020202020204" pitchFamily="34" charset="0"/>
            </a:rPr>
            <a:t>France compétences</a:t>
          </a:r>
        </a:p>
      </dsp:txBody>
      <dsp:txXfrm>
        <a:off x="722976" y="917"/>
        <a:ext cx="1849313" cy="1109588"/>
      </dsp:txXfrm>
    </dsp:sp>
    <dsp:sp modelId="{47230FCC-F738-4753-A30B-0B0C8873FA28}">
      <dsp:nvSpPr>
        <dsp:cNvPr id="0" name=""/>
        <dsp:cNvSpPr/>
      </dsp:nvSpPr>
      <dsp:spPr>
        <a:xfrm>
          <a:off x="2757220" y="917"/>
          <a:ext cx="1849313" cy="1109588"/>
        </a:xfrm>
        <a:prstGeom prst="rect">
          <a:avLst/>
        </a:prstGeom>
        <a:solidFill>
          <a:schemeClr val="accent5">
            <a:hueOff val="839890"/>
            <a:satOff val="236"/>
            <a:lumOff val="-33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a:latin typeface="Arial Nova" panose="020B0504020202020204" pitchFamily="34" charset="0"/>
            </a:rPr>
            <a:t>Contribution unique </a:t>
          </a:r>
          <a:r>
            <a:rPr lang="fr-FR" sz="1100" kern="1200">
              <a:latin typeface="Arial Nova" panose="020B0504020202020204" pitchFamily="34" charset="0"/>
            </a:rPr>
            <a:t>pour la formation professionnelle et l’apprentissage recouvrée par l’URSSAF (2022)</a:t>
          </a:r>
        </a:p>
      </dsp:txBody>
      <dsp:txXfrm>
        <a:off x="2757220" y="917"/>
        <a:ext cx="1849313" cy="1109588"/>
      </dsp:txXfrm>
    </dsp:sp>
    <dsp:sp modelId="{EBB45ED0-EA98-4449-B63D-4295DE57C09E}">
      <dsp:nvSpPr>
        <dsp:cNvPr id="0" name=""/>
        <dsp:cNvSpPr/>
      </dsp:nvSpPr>
      <dsp:spPr>
        <a:xfrm>
          <a:off x="4791465" y="917"/>
          <a:ext cx="1849313" cy="1109588"/>
        </a:xfrm>
        <a:prstGeom prst="rect">
          <a:avLst/>
        </a:prstGeom>
        <a:solidFill>
          <a:schemeClr val="accent5">
            <a:hueOff val="1679779"/>
            <a:satOff val="472"/>
            <a:lumOff val="-6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Arial Nova" panose="020B0504020202020204" pitchFamily="34" charset="0"/>
            </a:rPr>
            <a:t>Nouvelle définition de l’action de formation, reconnaissance de la formation en situation de travail </a:t>
          </a:r>
          <a:r>
            <a:rPr lang="fr-FR" sz="1100" b="0" kern="1200" dirty="0">
              <a:latin typeface="Arial Nova" panose="020B0504020202020204" pitchFamily="34" charset="0"/>
            </a:rPr>
            <a:t>:</a:t>
          </a:r>
          <a:r>
            <a:rPr lang="fr-FR" sz="1100" kern="1200" dirty="0">
              <a:latin typeface="Arial Nova" panose="020B0504020202020204" pitchFamily="34" charset="0"/>
            </a:rPr>
            <a:t> </a:t>
          </a:r>
          <a:r>
            <a:rPr lang="fr-FR" sz="1100" b="1" kern="1200" dirty="0">
              <a:latin typeface="Arial Nova" panose="020B0504020202020204" pitchFamily="34" charset="0"/>
            </a:rPr>
            <a:t>AFEST</a:t>
          </a:r>
        </a:p>
      </dsp:txBody>
      <dsp:txXfrm>
        <a:off x="4791465" y="917"/>
        <a:ext cx="1849313" cy="1109588"/>
      </dsp:txXfrm>
    </dsp:sp>
    <dsp:sp modelId="{2A230446-B8A6-4EAC-90AF-7E44EFD9B570}">
      <dsp:nvSpPr>
        <dsp:cNvPr id="0" name=""/>
        <dsp:cNvSpPr/>
      </dsp:nvSpPr>
      <dsp:spPr>
        <a:xfrm>
          <a:off x="6825710" y="917"/>
          <a:ext cx="1849313" cy="1109588"/>
        </a:xfrm>
        <a:prstGeom prst="rect">
          <a:avLst/>
        </a:prstGeom>
        <a:solidFill>
          <a:schemeClr val="accent5">
            <a:hueOff val="2519669"/>
            <a:satOff val="708"/>
            <a:lumOff val="-101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Arial Nova" panose="020B0504020202020204" pitchFamily="34" charset="0"/>
            </a:rPr>
            <a:t>Monétisation du </a:t>
          </a:r>
          <a:r>
            <a:rPr lang="fr-FR" sz="1100" b="1" kern="1200" dirty="0">
              <a:latin typeface="Arial Nova" panose="020B0504020202020204" pitchFamily="34" charset="0"/>
            </a:rPr>
            <a:t>CPF</a:t>
          </a:r>
        </a:p>
        <a:p>
          <a:pPr marL="0" lvl="0" indent="0" algn="ctr" defTabSz="488950">
            <a:lnSpc>
              <a:spcPct val="90000"/>
            </a:lnSpc>
            <a:spcBef>
              <a:spcPct val="0"/>
            </a:spcBef>
            <a:spcAft>
              <a:spcPct val="35000"/>
            </a:spcAft>
            <a:buNone/>
          </a:pPr>
          <a:r>
            <a:rPr lang="fr-FR" sz="1100" b="1" kern="1200" dirty="0">
              <a:latin typeface="Arial Nova" panose="020B0504020202020204" pitchFamily="34" charset="0"/>
            </a:rPr>
            <a:t>500 € par an / 800 € par an pour public spé</a:t>
          </a:r>
        </a:p>
      </dsp:txBody>
      <dsp:txXfrm>
        <a:off x="6825710" y="917"/>
        <a:ext cx="1849313" cy="1109588"/>
      </dsp:txXfrm>
    </dsp:sp>
    <dsp:sp modelId="{875F763D-B3BD-4295-8AA3-C41C49D01D44}">
      <dsp:nvSpPr>
        <dsp:cNvPr id="0" name=""/>
        <dsp:cNvSpPr/>
      </dsp:nvSpPr>
      <dsp:spPr>
        <a:xfrm>
          <a:off x="722976" y="1295436"/>
          <a:ext cx="1849313" cy="1109588"/>
        </a:xfrm>
        <a:prstGeom prst="rect">
          <a:avLst/>
        </a:prstGeom>
        <a:solidFill>
          <a:schemeClr val="accent5">
            <a:hueOff val="3359558"/>
            <a:satOff val="945"/>
            <a:lumOff val="-1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latin typeface="Arial Nova" panose="020B0504020202020204" pitchFamily="34" charset="0"/>
            </a:rPr>
            <a:t>Certifications en </a:t>
          </a:r>
          <a:r>
            <a:rPr lang="fr-FR" sz="1100" b="1" kern="1200">
              <a:latin typeface="Arial Nova" panose="020B0504020202020204" pitchFamily="34" charset="0"/>
            </a:rPr>
            <a:t>blocs de compétences</a:t>
          </a:r>
          <a:endParaRPr lang="fr-FR" sz="1100" kern="1200">
            <a:latin typeface="Arial Nova" panose="020B0504020202020204" pitchFamily="34" charset="0"/>
          </a:endParaRPr>
        </a:p>
      </dsp:txBody>
      <dsp:txXfrm>
        <a:off x="722976" y="1295436"/>
        <a:ext cx="1849313" cy="1109588"/>
      </dsp:txXfrm>
    </dsp:sp>
    <dsp:sp modelId="{EC8ACF30-9059-4E7C-ACD8-6115D8D88161}">
      <dsp:nvSpPr>
        <dsp:cNvPr id="0" name=""/>
        <dsp:cNvSpPr/>
      </dsp:nvSpPr>
      <dsp:spPr>
        <a:xfrm>
          <a:off x="2757220" y="1295436"/>
          <a:ext cx="1849313" cy="1109588"/>
        </a:xfrm>
        <a:prstGeom prst="rect">
          <a:avLst/>
        </a:prstGeom>
        <a:solidFill>
          <a:schemeClr val="accent5">
            <a:hueOff val="4199448"/>
            <a:satOff val="1181"/>
            <a:lumOff val="-169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Arial Nova" panose="020B0504020202020204" pitchFamily="34" charset="0"/>
            </a:rPr>
            <a:t>Le </a:t>
          </a:r>
          <a:r>
            <a:rPr lang="fr-FR" sz="1100" b="1" kern="1200" dirty="0">
              <a:latin typeface="Arial Nova" panose="020B0504020202020204" pitchFamily="34" charset="0"/>
            </a:rPr>
            <a:t>plan de développement des compétences</a:t>
          </a:r>
          <a:r>
            <a:rPr lang="fr-FR" sz="1100" kern="1200" dirty="0">
              <a:latin typeface="Arial Nova" panose="020B0504020202020204" pitchFamily="34" charset="0"/>
            </a:rPr>
            <a:t> remplace le plan de formation.</a:t>
          </a:r>
        </a:p>
      </dsp:txBody>
      <dsp:txXfrm>
        <a:off x="2757220" y="1295436"/>
        <a:ext cx="1849313" cy="1109588"/>
      </dsp:txXfrm>
    </dsp:sp>
    <dsp:sp modelId="{167C6542-7C11-4363-A083-09C9606A0700}">
      <dsp:nvSpPr>
        <dsp:cNvPr id="0" name=""/>
        <dsp:cNvSpPr/>
      </dsp:nvSpPr>
      <dsp:spPr>
        <a:xfrm>
          <a:off x="4791465" y="1295436"/>
          <a:ext cx="1849313" cy="1109588"/>
        </a:xfrm>
        <a:prstGeom prst="rect">
          <a:avLst/>
        </a:prstGeom>
        <a:solidFill>
          <a:schemeClr val="accent5">
            <a:hueOff val="5039337"/>
            <a:satOff val="1417"/>
            <a:lumOff val="-202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Arial Nova" panose="020B0504020202020204" pitchFamily="34" charset="0"/>
            </a:rPr>
            <a:t>La </a:t>
          </a:r>
          <a:r>
            <a:rPr lang="fr-FR" sz="1100" b="1" kern="1200" dirty="0">
              <a:latin typeface="Arial Nova" panose="020B0504020202020204" pitchFamily="34" charset="0"/>
            </a:rPr>
            <a:t>Pro-A </a:t>
          </a:r>
          <a:r>
            <a:rPr lang="fr-FR" sz="1100" kern="1200" dirty="0">
              <a:latin typeface="Arial Nova" panose="020B0504020202020204" pitchFamily="34" charset="0"/>
            </a:rPr>
            <a:t>remplace la période de professionnalisation</a:t>
          </a:r>
        </a:p>
        <a:p>
          <a:pPr marL="0" lvl="0" indent="0" algn="ctr" defTabSz="488950">
            <a:lnSpc>
              <a:spcPct val="90000"/>
            </a:lnSpc>
            <a:spcBef>
              <a:spcPct val="0"/>
            </a:spcBef>
            <a:spcAft>
              <a:spcPct val="35000"/>
            </a:spcAft>
            <a:buNone/>
          </a:pPr>
          <a:r>
            <a:rPr lang="fr-FR" sz="1100" kern="1200" dirty="0">
              <a:latin typeface="Arial Nova" panose="020B0504020202020204" pitchFamily="34" charset="0"/>
            </a:rPr>
            <a:t>(infra licence – métiers en tension et obsolescence de compétences)</a:t>
          </a:r>
        </a:p>
      </dsp:txBody>
      <dsp:txXfrm>
        <a:off x="4791465" y="1295436"/>
        <a:ext cx="1849313" cy="1109588"/>
      </dsp:txXfrm>
    </dsp:sp>
    <dsp:sp modelId="{0F4FBE29-2872-471B-B386-BB6B8DFE9634}">
      <dsp:nvSpPr>
        <dsp:cNvPr id="0" name=""/>
        <dsp:cNvSpPr/>
      </dsp:nvSpPr>
      <dsp:spPr>
        <a:xfrm>
          <a:off x="6825710" y="1295436"/>
          <a:ext cx="1849313" cy="1109588"/>
        </a:xfrm>
        <a:prstGeom prst="rect">
          <a:avLst/>
        </a:prstGeom>
        <a:solidFill>
          <a:schemeClr val="accent5">
            <a:hueOff val="5879227"/>
            <a:satOff val="1653"/>
            <a:lumOff val="-236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Arial Nova" panose="020B0504020202020204" pitchFamily="34" charset="0"/>
            </a:rPr>
            <a:t>Le </a:t>
          </a:r>
          <a:r>
            <a:rPr lang="fr-FR" sz="1100" b="1" kern="1200" dirty="0">
              <a:latin typeface="Arial Nova" panose="020B0504020202020204" pitchFamily="34" charset="0"/>
            </a:rPr>
            <a:t>projet de transition professionnelle</a:t>
          </a:r>
          <a:r>
            <a:rPr lang="fr-FR" sz="1100" kern="1200" dirty="0">
              <a:latin typeface="Arial Nova" panose="020B0504020202020204" pitchFamily="34" charset="0"/>
            </a:rPr>
            <a:t> remplace le CIF</a:t>
          </a:r>
        </a:p>
      </dsp:txBody>
      <dsp:txXfrm>
        <a:off x="6825710" y="1295436"/>
        <a:ext cx="1849313" cy="1109588"/>
      </dsp:txXfrm>
    </dsp:sp>
    <dsp:sp modelId="{6F4B1D46-DF07-4156-BF99-4CB987F997AE}">
      <dsp:nvSpPr>
        <dsp:cNvPr id="0" name=""/>
        <dsp:cNvSpPr/>
      </dsp:nvSpPr>
      <dsp:spPr>
        <a:xfrm>
          <a:off x="3774343" y="2589956"/>
          <a:ext cx="1849313" cy="1109588"/>
        </a:xfrm>
        <a:prstGeom prst="rect">
          <a:avLst/>
        </a:prstGeom>
        <a:solidFill>
          <a:schemeClr val="accent5">
            <a:hueOff val="6719117"/>
            <a:satOff val="1889"/>
            <a:lumOff val="-270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cap="none" dirty="0"/>
            <a:t>Modification des obligations des entreprises dans la gestion des parcours des salariés sur six ans</a:t>
          </a:r>
          <a:endParaRPr lang="fr-FR" sz="1100" kern="1200" dirty="0">
            <a:latin typeface="Arial Nova" panose="020B0504020202020204" pitchFamily="34" charset="0"/>
          </a:endParaRPr>
        </a:p>
      </dsp:txBody>
      <dsp:txXfrm>
        <a:off x="3774343" y="2589956"/>
        <a:ext cx="1849313" cy="11095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C65C5-0B87-4638-AD34-7E853061C305}">
      <dsp:nvSpPr>
        <dsp:cNvPr id="0" name=""/>
        <dsp:cNvSpPr/>
      </dsp:nvSpPr>
      <dsp:spPr>
        <a:xfrm>
          <a:off x="2372" y="1252728"/>
          <a:ext cx="1426667" cy="483629"/>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fr-FR" sz="1200" b="1" kern="1200" dirty="0"/>
            <a:t>Investir dans les compétences</a:t>
          </a:r>
          <a:endParaRPr lang="fr-FR" sz="1200" kern="1200" dirty="0"/>
        </a:p>
      </dsp:txBody>
      <dsp:txXfrm>
        <a:off x="2372" y="1252728"/>
        <a:ext cx="1426667" cy="483629"/>
      </dsp:txXfrm>
    </dsp:sp>
    <dsp:sp modelId="{C434D111-3C31-4C35-80D5-28EFDEC50CF8}">
      <dsp:nvSpPr>
        <dsp:cNvPr id="0" name=""/>
        <dsp:cNvSpPr/>
      </dsp:nvSpPr>
      <dsp:spPr>
        <a:xfrm>
          <a:off x="2372" y="1736357"/>
          <a:ext cx="1426667" cy="1158046"/>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fr-FR" sz="1200" kern="1200" dirty="0"/>
            <a:t>Atteindre des compétences</a:t>
          </a:r>
        </a:p>
        <a:p>
          <a:pPr marL="114300" lvl="1" indent="-114300" algn="l" defTabSz="533400">
            <a:lnSpc>
              <a:spcPct val="90000"/>
            </a:lnSpc>
            <a:spcBef>
              <a:spcPct val="0"/>
            </a:spcBef>
            <a:spcAft>
              <a:spcPct val="15000"/>
            </a:spcAft>
            <a:buChar char="•"/>
          </a:pPr>
          <a:r>
            <a:rPr lang="fr-FR" sz="1200" kern="1200" dirty="0"/>
            <a:t>Certifier des compétences</a:t>
          </a:r>
        </a:p>
      </dsp:txBody>
      <dsp:txXfrm>
        <a:off x="2372" y="1736357"/>
        <a:ext cx="1426667" cy="1158046"/>
      </dsp:txXfrm>
    </dsp:sp>
    <dsp:sp modelId="{CD9A24C7-094B-4194-8BB7-4003C544495D}">
      <dsp:nvSpPr>
        <dsp:cNvPr id="0" name=""/>
        <dsp:cNvSpPr/>
      </dsp:nvSpPr>
      <dsp:spPr>
        <a:xfrm>
          <a:off x="1628773" y="1252728"/>
          <a:ext cx="1426667" cy="483629"/>
        </a:xfrm>
        <a:prstGeom prst="rect">
          <a:avLst/>
        </a:prstGeom>
        <a:solidFill>
          <a:schemeClr val="accent4">
            <a:hueOff val="1169395"/>
            <a:satOff val="2842"/>
            <a:lumOff val="4641"/>
            <a:alphaOff val="0"/>
          </a:schemeClr>
        </a:solidFill>
        <a:ln w="25400" cap="flat" cmpd="sng" algn="ctr">
          <a:solidFill>
            <a:schemeClr val="accent4">
              <a:hueOff val="1169395"/>
              <a:satOff val="2842"/>
              <a:lumOff val="46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fr-FR" sz="1200" b="1" kern="1200" dirty="0"/>
            <a:t>Individualiser les parcours </a:t>
          </a:r>
        </a:p>
      </dsp:txBody>
      <dsp:txXfrm>
        <a:off x="1628773" y="1252728"/>
        <a:ext cx="1426667" cy="483629"/>
      </dsp:txXfrm>
    </dsp:sp>
    <dsp:sp modelId="{99D5D362-2FE1-453A-B948-9F35F36B6E09}">
      <dsp:nvSpPr>
        <dsp:cNvPr id="0" name=""/>
        <dsp:cNvSpPr/>
      </dsp:nvSpPr>
      <dsp:spPr>
        <a:xfrm>
          <a:off x="1628773" y="1736357"/>
          <a:ext cx="1426667" cy="1158046"/>
        </a:xfrm>
        <a:prstGeom prst="rect">
          <a:avLst/>
        </a:prstGeom>
        <a:solidFill>
          <a:schemeClr val="accent4">
            <a:tint val="40000"/>
            <a:alpha val="90000"/>
            <a:hueOff val="1079810"/>
            <a:satOff val="3992"/>
            <a:lumOff val="1063"/>
            <a:alphaOff val="0"/>
          </a:schemeClr>
        </a:solidFill>
        <a:ln w="25400" cap="flat" cmpd="sng" algn="ctr">
          <a:solidFill>
            <a:schemeClr val="accent4">
              <a:tint val="40000"/>
              <a:alpha val="90000"/>
              <a:hueOff val="1079810"/>
              <a:satOff val="3992"/>
              <a:lumOff val="10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fr-FR" sz="1200" kern="1200" dirty="0"/>
            <a:t>Certification en blocs</a:t>
          </a:r>
        </a:p>
        <a:p>
          <a:pPr marL="114300" lvl="1" indent="-114300" algn="l" defTabSz="533400">
            <a:lnSpc>
              <a:spcPct val="90000"/>
            </a:lnSpc>
            <a:spcBef>
              <a:spcPct val="0"/>
            </a:spcBef>
            <a:spcAft>
              <a:spcPct val="15000"/>
            </a:spcAft>
            <a:buChar char="•"/>
          </a:pPr>
          <a:r>
            <a:rPr lang="fr-FR" sz="1200" kern="1200" dirty="0"/>
            <a:t>CPF</a:t>
          </a:r>
        </a:p>
      </dsp:txBody>
      <dsp:txXfrm>
        <a:off x="1628773" y="1736357"/>
        <a:ext cx="1426667" cy="1158046"/>
      </dsp:txXfrm>
    </dsp:sp>
    <dsp:sp modelId="{9AA26C54-B829-453D-AFE8-EC380BBCB9FA}">
      <dsp:nvSpPr>
        <dsp:cNvPr id="0" name=""/>
        <dsp:cNvSpPr/>
      </dsp:nvSpPr>
      <dsp:spPr>
        <a:xfrm>
          <a:off x="3255174" y="1252728"/>
          <a:ext cx="1426667" cy="483629"/>
        </a:xfrm>
        <a:prstGeom prst="rect">
          <a:avLst/>
        </a:prstGeom>
        <a:solidFill>
          <a:schemeClr val="accent4">
            <a:hueOff val="2338790"/>
            <a:satOff val="5683"/>
            <a:lumOff val="9281"/>
            <a:alphaOff val="0"/>
          </a:schemeClr>
        </a:solidFill>
        <a:ln w="25400" cap="flat" cmpd="sng" algn="ctr">
          <a:solidFill>
            <a:schemeClr val="accent4">
              <a:hueOff val="2338790"/>
              <a:satOff val="5683"/>
              <a:lumOff val="928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fr-FR" sz="1400" b="1" kern="1200" dirty="0">
              <a:latin typeface="Arial"/>
              <a:ea typeface="+mn-ea"/>
              <a:cs typeface="+mn-cs"/>
            </a:rPr>
            <a:t>Prioriser des publics</a:t>
          </a:r>
        </a:p>
      </dsp:txBody>
      <dsp:txXfrm>
        <a:off x="3255174" y="1252728"/>
        <a:ext cx="1426667" cy="483629"/>
      </dsp:txXfrm>
    </dsp:sp>
    <dsp:sp modelId="{6605B096-C079-4B31-B878-B83041DD119D}">
      <dsp:nvSpPr>
        <dsp:cNvPr id="0" name=""/>
        <dsp:cNvSpPr/>
      </dsp:nvSpPr>
      <dsp:spPr>
        <a:xfrm>
          <a:off x="3255174" y="1736357"/>
          <a:ext cx="1426667" cy="1158046"/>
        </a:xfrm>
        <a:prstGeom prst="rect">
          <a:avLst/>
        </a:prstGeom>
        <a:solidFill>
          <a:schemeClr val="accent4">
            <a:tint val="40000"/>
            <a:alpha val="90000"/>
            <a:hueOff val="2159621"/>
            <a:satOff val="7985"/>
            <a:lumOff val="2125"/>
            <a:alphaOff val="0"/>
          </a:schemeClr>
        </a:solidFill>
        <a:ln w="25400" cap="flat" cmpd="sng" algn="ctr">
          <a:solidFill>
            <a:schemeClr val="accent4">
              <a:tint val="40000"/>
              <a:alpha val="90000"/>
              <a:hueOff val="2159621"/>
              <a:satOff val="7985"/>
              <a:lumOff val="21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fr-FR" sz="1200" kern="1200" dirty="0"/>
            <a:t>Demandeurs d’emploi / Personnes éloignées de l’emploi</a:t>
          </a:r>
        </a:p>
        <a:p>
          <a:pPr marL="114300" lvl="1" indent="-114300" algn="l" defTabSz="533400">
            <a:lnSpc>
              <a:spcPct val="90000"/>
            </a:lnSpc>
            <a:spcBef>
              <a:spcPct val="0"/>
            </a:spcBef>
            <a:spcAft>
              <a:spcPct val="15000"/>
            </a:spcAft>
            <a:buChar char="•"/>
          </a:pPr>
          <a:r>
            <a:rPr lang="fr-FR" sz="1200" kern="1200" dirty="0"/>
            <a:t>Les TPE et PME</a:t>
          </a:r>
        </a:p>
      </dsp:txBody>
      <dsp:txXfrm>
        <a:off x="3255174" y="1736357"/>
        <a:ext cx="1426667" cy="1158046"/>
      </dsp:txXfrm>
    </dsp:sp>
    <dsp:sp modelId="{AD314B02-9464-4ADE-907D-8DA081F1EFBA}">
      <dsp:nvSpPr>
        <dsp:cNvPr id="0" name=""/>
        <dsp:cNvSpPr/>
      </dsp:nvSpPr>
      <dsp:spPr>
        <a:xfrm>
          <a:off x="4881575" y="1252728"/>
          <a:ext cx="1426667" cy="483629"/>
        </a:xfrm>
        <a:prstGeom prst="rect">
          <a:avLst/>
        </a:prstGeom>
        <a:solidFill>
          <a:schemeClr val="accent4">
            <a:hueOff val="3508185"/>
            <a:satOff val="8525"/>
            <a:lumOff val="13922"/>
            <a:alphaOff val="0"/>
          </a:schemeClr>
        </a:solidFill>
        <a:ln w="25400" cap="flat" cmpd="sng" algn="ctr">
          <a:solidFill>
            <a:schemeClr val="accent4">
              <a:hueOff val="3508185"/>
              <a:satOff val="8525"/>
              <a:lumOff val="1392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fr-FR" sz="1200" kern="1200" dirty="0"/>
            <a:t>Fléchage des fonds</a:t>
          </a:r>
        </a:p>
      </dsp:txBody>
      <dsp:txXfrm>
        <a:off x="4881575" y="1252728"/>
        <a:ext cx="1426667" cy="483629"/>
      </dsp:txXfrm>
    </dsp:sp>
    <dsp:sp modelId="{8B01B2C6-921C-4342-8CA3-174A8C23E6A0}">
      <dsp:nvSpPr>
        <dsp:cNvPr id="0" name=""/>
        <dsp:cNvSpPr/>
      </dsp:nvSpPr>
      <dsp:spPr>
        <a:xfrm>
          <a:off x="4881575" y="1736357"/>
          <a:ext cx="1426667" cy="1158046"/>
        </a:xfrm>
        <a:prstGeom prst="rect">
          <a:avLst/>
        </a:prstGeom>
        <a:solidFill>
          <a:schemeClr val="accent4">
            <a:tint val="40000"/>
            <a:alpha val="90000"/>
            <a:hueOff val="3239431"/>
            <a:satOff val="11977"/>
            <a:lumOff val="3188"/>
            <a:alphaOff val="0"/>
          </a:schemeClr>
        </a:solidFill>
        <a:ln w="25400" cap="flat" cmpd="sng" algn="ctr">
          <a:solidFill>
            <a:schemeClr val="accent4">
              <a:tint val="40000"/>
              <a:alpha val="90000"/>
              <a:hueOff val="3239431"/>
              <a:satOff val="11977"/>
              <a:lumOff val="31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fr-FR" sz="1200" kern="1200" dirty="0"/>
            <a:t>Apprentissage</a:t>
          </a:r>
        </a:p>
        <a:p>
          <a:pPr marL="114300" lvl="1" indent="-114300" algn="l" defTabSz="533400">
            <a:lnSpc>
              <a:spcPct val="90000"/>
            </a:lnSpc>
            <a:spcBef>
              <a:spcPct val="0"/>
            </a:spcBef>
            <a:spcAft>
              <a:spcPct val="15000"/>
            </a:spcAft>
            <a:buChar char="•"/>
          </a:pPr>
          <a:r>
            <a:rPr lang="fr-FR" sz="1200" kern="1200" dirty="0"/>
            <a:t>Demandeurs d’emploi</a:t>
          </a:r>
        </a:p>
        <a:p>
          <a:pPr marL="114300" lvl="1" indent="-114300" algn="l" defTabSz="533400">
            <a:lnSpc>
              <a:spcPct val="90000"/>
            </a:lnSpc>
            <a:spcBef>
              <a:spcPct val="0"/>
            </a:spcBef>
            <a:spcAft>
              <a:spcPct val="15000"/>
            </a:spcAft>
            <a:buChar char="•"/>
          </a:pPr>
          <a:r>
            <a:rPr lang="fr-FR" sz="1200" kern="1200" dirty="0"/>
            <a:t>Les TPE et PME</a:t>
          </a:r>
        </a:p>
      </dsp:txBody>
      <dsp:txXfrm>
        <a:off x="4881575" y="1736357"/>
        <a:ext cx="1426667" cy="11580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EB2D8-0D5E-4343-B072-2293D1C589FD}">
      <dsp:nvSpPr>
        <dsp:cNvPr id="0" name=""/>
        <dsp:cNvSpPr/>
      </dsp:nvSpPr>
      <dsp:spPr>
        <a:xfrm>
          <a:off x="564471" y="270"/>
          <a:ext cx="1160239" cy="580119"/>
        </a:xfrm>
        <a:prstGeom prst="roundRect">
          <a:avLst>
            <a:gd name="adj" fmla="val 10000"/>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fr-FR" sz="900" kern="1200" dirty="0"/>
            <a:t>Formation professionnelle (avec la réforme de 2018)</a:t>
          </a:r>
        </a:p>
      </dsp:txBody>
      <dsp:txXfrm>
        <a:off x="581462" y="17261"/>
        <a:ext cx="1126257" cy="546137"/>
      </dsp:txXfrm>
    </dsp:sp>
    <dsp:sp modelId="{E3FA4DA7-40CB-4562-A218-1900EC3F9B1D}">
      <dsp:nvSpPr>
        <dsp:cNvPr id="0" name=""/>
        <dsp:cNvSpPr/>
      </dsp:nvSpPr>
      <dsp:spPr>
        <a:xfrm>
          <a:off x="680495" y="580390"/>
          <a:ext cx="116023" cy="435089"/>
        </a:xfrm>
        <a:custGeom>
          <a:avLst/>
          <a:gdLst/>
          <a:ahLst/>
          <a:cxnLst/>
          <a:rect l="0" t="0" r="0" b="0"/>
          <a:pathLst>
            <a:path>
              <a:moveTo>
                <a:pt x="0" y="0"/>
              </a:moveTo>
              <a:lnTo>
                <a:pt x="0" y="435089"/>
              </a:lnTo>
              <a:lnTo>
                <a:pt x="116023" y="435089"/>
              </a:lnTo>
            </a:path>
          </a:pathLst>
        </a:custGeom>
        <a:noFill/>
        <a:ln w="25400"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E6FD1D-DD65-4611-A306-EE0824E8C3C9}">
      <dsp:nvSpPr>
        <dsp:cNvPr id="0" name=""/>
        <dsp:cNvSpPr/>
      </dsp:nvSpPr>
      <dsp:spPr>
        <a:xfrm>
          <a:off x="796519" y="725420"/>
          <a:ext cx="928191" cy="580119"/>
        </a:xfrm>
        <a:prstGeom prst="roundRect">
          <a:avLst>
            <a:gd name="adj" fmla="val 10000"/>
          </a:avLst>
        </a:prstGeom>
        <a:solidFill>
          <a:schemeClr val="lt1">
            <a:alpha val="90000"/>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fr-FR" sz="1000" kern="1200" dirty="0"/>
            <a:t>Les actions de formation</a:t>
          </a:r>
        </a:p>
      </dsp:txBody>
      <dsp:txXfrm>
        <a:off x="813510" y="742411"/>
        <a:ext cx="894209" cy="546137"/>
      </dsp:txXfrm>
    </dsp:sp>
    <dsp:sp modelId="{F9CF844F-8A08-4339-8651-0AE435AE8EB0}">
      <dsp:nvSpPr>
        <dsp:cNvPr id="0" name=""/>
        <dsp:cNvSpPr/>
      </dsp:nvSpPr>
      <dsp:spPr>
        <a:xfrm>
          <a:off x="680495" y="580390"/>
          <a:ext cx="116023" cy="1160239"/>
        </a:xfrm>
        <a:custGeom>
          <a:avLst/>
          <a:gdLst/>
          <a:ahLst/>
          <a:cxnLst/>
          <a:rect l="0" t="0" r="0" b="0"/>
          <a:pathLst>
            <a:path>
              <a:moveTo>
                <a:pt x="0" y="0"/>
              </a:moveTo>
              <a:lnTo>
                <a:pt x="0" y="1160239"/>
              </a:lnTo>
              <a:lnTo>
                <a:pt x="116023" y="1160239"/>
              </a:lnTo>
            </a:path>
          </a:pathLst>
        </a:custGeom>
        <a:noFill/>
        <a:ln w="25400"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DBDC49-55A1-4488-8B97-E23219D94D38}">
      <dsp:nvSpPr>
        <dsp:cNvPr id="0" name=""/>
        <dsp:cNvSpPr/>
      </dsp:nvSpPr>
      <dsp:spPr>
        <a:xfrm>
          <a:off x="796519" y="1450570"/>
          <a:ext cx="928191" cy="580119"/>
        </a:xfrm>
        <a:prstGeom prst="roundRect">
          <a:avLst>
            <a:gd name="adj" fmla="val 10000"/>
          </a:avLst>
        </a:prstGeom>
        <a:solidFill>
          <a:schemeClr val="lt1">
            <a:alpha val="90000"/>
            <a:hueOff val="0"/>
            <a:satOff val="0"/>
            <a:lumOff val="0"/>
            <a:alphaOff val="0"/>
          </a:schemeClr>
        </a:solidFill>
        <a:ln w="25400" cap="flat" cmpd="sng" algn="ctr">
          <a:solidFill>
            <a:schemeClr val="accent4">
              <a:shade val="80000"/>
              <a:hueOff val="40919"/>
              <a:satOff val="-1374"/>
              <a:lumOff val="83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fr-FR" sz="1000" kern="1200" dirty="0"/>
            <a:t>Les bilans de compétences</a:t>
          </a:r>
        </a:p>
      </dsp:txBody>
      <dsp:txXfrm>
        <a:off x="813510" y="1467561"/>
        <a:ext cx="894209" cy="546137"/>
      </dsp:txXfrm>
    </dsp:sp>
    <dsp:sp modelId="{680D7583-014F-43AE-AD4A-358EE639FC04}">
      <dsp:nvSpPr>
        <dsp:cNvPr id="0" name=""/>
        <dsp:cNvSpPr/>
      </dsp:nvSpPr>
      <dsp:spPr>
        <a:xfrm>
          <a:off x="680495" y="580390"/>
          <a:ext cx="116023" cy="1885389"/>
        </a:xfrm>
        <a:custGeom>
          <a:avLst/>
          <a:gdLst/>
          <a:ahLst/>
          <a:cxnLst/>
          <a:rect l="0" t="0" r="0" b="0"/>
          <a:pathLst>
            <a:path>
              <a:moveTo>
                <a:pt x="0" y="0"/>
              </a:moveTo>
              <a:lnTo>
                <a:pt x="0" y="1885389"/>
              </a:lnTo>
              <a:lnTo>
                <a:pt x="116023" y="1885389"/>
              </a:lnTo>
            </a:path>
          </a:pathLst>
        </a:custGeom>
        <a:noFill/>
        <a:ln w="25400"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5FEFE3-F313-4FD0-A777-108262D64701}">
      <dsp:nvSpPr>
        <dsp:cNvPr id="0" name=""/>
        <dsp:cNvSpPr/>
      </dsp:nvSpPr>
      <dsp:spPr>
        <a:xfrm>
          <a:off x="796519" y="2175720"/>
          <a:ext cx="928191" cy="580119"/>
        </a:xfrm>
        <a:prstGeom prst="roundRect">
          <a:avLst>
            <a:gd name="adj" fmla="val 10000"/>
          </a:avLst>
        </a:prstGeom>
        <a:solidFill>
          <a:schemeClr val="lt1">
            <a:alpha val="90000"/>
            <a:hueOff val="0"/>
            <a:satOff val="0"/>
            <a:lumOff val="0"/>
            <a:alphaOff val="0"/>
          </a:schemeClr>
        </a:solidFill>
        <a:ln w="25400" cap="flat" cmpd="sng" algn="ctr">
          <a:solidFill>
            <a:schemeClr val="accent4">
              <a:shade val="80000"/>
              <a:hueOff val="81839"/>
              <a:satOff val="-2748"/>
              <a:lumOff val="167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fr-FR" sz="1000" kern="1200" dirty="0"/>
            <a:t>Les actions de VAE</a:t>
          </a:r>
        </a:p>
      </dsp:txBody>
      <dsp:txXfrm>
        <a:off x="813510" y="2192711"/>
        <a:ext cx="894209" cy="546137"/>
      </dsp:txXfrm>
    </dsp:sp>
    <dsp:sp modelId="{4A20F4AB-A222-483C-ACB0-B5963EC76892}">
      <dsp:nvSpPr>
        <dsp:cNvPr id="0" name=""/>
        <dsp:cNvSpPr/>
      </dsp:nvSpPr>
      <dsp:spPr>
        <a:xfrm>
          <a:off x="680495" y="580390"/>
          <a:ext cx="116023" cy="2610539"/>
        </a:xfrm>
        <a:custGeom>
          <a:avLst/>
          <a:gdLst/>
          <a:ahLst/>
          <a:cxnLst/>
          <a:rect l="0" t="0" r="0" b="0"/>
          <a:pathLst>
            <a:path>
              <a:moveTo>
                <a:pt x="0" y="0"/>
              </a:moveTo>
              <a:lnTo>
                <a:pt x="0" y="2610539"/>
              </a:lnTo>
              <a:lnTo>
                <a:pt x="116023" y="2610539"/>
              </a:lnTo>
            </a:path>
          </a:pathLst>
        </a:custGeom>
        <a:noFill/>
        <a:ln w="25400"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FC3DE9-D600-44EB-B218-E922784BC16D}">
      <dsp:nvSpPr>
        <dsp:cNvPr id="0" name=""/>
        <dsp:cNvSpPr/>
      </dsp:nvSpPr>
      <dsp:spPr>
        <a:xfrm>
          <a:off x="796519" y="2900870"/>
          <a:ext cx="928191" cy="580119"/>
        </a:xfrm>
        <a:prstGeom prst="roundRect">
          <a:avLst>
            <a:gd name="adj" fmla="val 10000"/>
          </a:avLst>
        </a:prstGeom>
        <a:solidFill>
          <a:schemeClr val="lt1">
            <a:alpha val="90000"/>
            <a:hueOff val="0"/>
            <a:satOff val="0"/>
            <a:lumOff val="0"/>
            <a:alphaOff val="0"/>
          </a:schemeClr>
        </a:solidFill>
        <a:ln w="25400" cap="flat" cmpd="sng" algn="ctr">
          <a:solidFill>
            <a:schemeClr val="accent4">
              <a:shade val="80000"/>
              <a:hueOff val="122758"/>
              <a:satOff val="-4122"/>
              <a:lumOff val="251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fr-FR" sz="1000" kern="1200" dirty="0"/>
            <a:t>Les actions de formation par l’apprentissage</a:t>
          </a:r>
        </a:p>
      </dsp:txBody>
      <dsp:txXfrm>
        <a:off x="813510" y="2917861"/>
        <a:ext cx="894209" cy="5461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Dossier mis à jour le 5 septembre 2019</a:t>
            </a:r>
          </a:p>
        </p:txBody>
      </p:sp>
    </p:spTree>
    <p:extLst>
      <p:ext uri="{BB962C8B-B14F-4D97-AF65-F5344CB8AC3E}">
        <p14:creationId xmlns:p14="http://schemas.microsoft.com/office/powerpoint/2010/main" val="2131900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lvl="0"/>
            <a:r>
              <a:rPr lang="fr-FR" sz="1100" b="0" i="0" u="none" strike="noStrike" cap="none" dirty="0">
                <a:solidFill>
                  <a:srgbClr val="000000"/>
                </a:solidFill>
                <a:effectLst/>
                <a:latin typeface="Arial"/>
                <a:ea typeface="Arial"/>
                <a:cs typeface="Arial"/>
                <a:sym typeface="Arial"/>
              </a:rPr>
              <a:t>L’alimentation des comptes des salariés s’effectue dorénavant en euros, et non plus en heures ;</a:t>
            </a:r>
          </a:p>
          <a:p>
            <a:pPr lvl="0"/>
            <a:r>
              <a:rPr lang="fr-FR" sz="1100" b="0" i="0" u="none" strike="noStrike" cap="none" dirty="0">
                <a:solidFill>
                  <a:srgbClr val="000000"/>
                </a:solidFill>
                <a:effectLst/>
                <a:latin typeface="Arial"/>
                <a:ea typeface="Arial"/>
                <a:cs typeface="Arial"/>
                <a:sym typeface="Arial"/>
              </a:rPr>
              <a:t>Les droits à formation précédemment acquis par ces mêmes salariés (DIF et CPF) font l’objet d’une conversion en euros. </a:t>
            </a:r>
          </a:p>
          <a:p>
            <a:pPr marL="139700" indent="0">
              <a:buNone/>
            </a:pPr>
            <a:endParaRPr lang="fr-FR" sz="1100" b="0" i="0" u="none" strike="noStrike" cap="none" dirty="0">
              <a:solidFill>
                <a:srgbClr val="000000"/>
              </a:solidFill>
              <a:effectLst/>
              <a:latin typeface="Arial"/>
              <a:ea typeface="Arial"/>
              <a:cs typeface="Arial"/>
              <a:sym typeface="Arial"/>
            </a:endParaRPr>
          </a:p>
          <a:p>
            <a:pPr marL="139700" indent="0">
              <a:buNone/>
            </a:pPr>
            <a:endParaRPr lang="fr-FR" sz="1100" b="0" i="0" u="none" strike="noStrike" cap="none" dirty="0">
              <a:solidFill>
                <a:srgbClr val="000000"/>
              </a:solidFill>
              <a:effectLst/>
              <a:latin typeface="Arial"/>
              <a:ea typeface="Arial"/>
              <a:cs typeface="Arial"/>
              <a:sym typeface="Arial"/>
            </a:endParaRPr>
          </a:p>
          <a:p>
            <a:pPr marL="139700" indent="0">
              <a:buNone/>
            </a:pPr>
            <a:r>
              <a:rPr lang="fr-FR" sz="1100" b="0" i="0" u="none" strike="noStrike" cap="none" dirty="0">
                <a:solidFill>
                  <a:srgbClr val="000000"/>
                </a:solidFill>
                <a:effectLst/>
                <a:latin typeface="Arial"/>
                <a:ea typeface="Arial"/>
                <a:cs typeface="Arial"/>
                <a:sym typeface="Arial"/>
              </a:rPr>
              <a:t>Le compte personnel de formation (CPF) est utilisable par tout salarié, tout au long de sa vie active, pour suivre une formation qualifiante. </a:t>
            </a:r>
          </a:p>
          <a:p>
            <a:pPr marL="139700" indent="0">
              <a:buNone/>
            </a:pPr>
            <a:r>
              <a:rPr lang="fr-FR" sz="1100" b="0" i="0" u="none" strike="noStrike" cap="none" dirty="0">
                <a:solidFill>
                  <a:srgbClr val="000000"/>
                </a:solidFill>
                <a:effectLst/>
                <a:latin typeface="Arial"/>
                <a:ea typeface="Arial"/>
                <a:cs typeface="Arial"/>
                <a:sym typeface="Arial"/>
              </a:rPr>
              <a:t>Le CPF a remplacé le droit individuel à la formation (Dif). </a:t>
            </a:r>
          </a:p>
          <a:p>
            <a:pPr marL="139700" indent="0">
              <a:buNone/>
            </a:pPr>
            <a:r>
              <a:rPr lang="fr-FR" sz="1100" b="0" i="0" u="none" strike="noStrike" cap="none" dirty="0">
                <a:solidFill>
                  <a:srgbClr val="000000"/>
                </a:solidFill>
                <a:effectLst/>
                <a:latin typeface="Arial"/>
                <a:ea typeface="Arial"/>
                <a:cs typeface="Arial"/>
                <a:sym typeface="Arial"/>
              </a:rPr>
              <a:t>Toutefois, les salariés ne perdent pas les heures acquises </a:t>
            </a:r>
            <a:r>
              <a:rPr lang="fr-FR" sz="1100" b="1" i="0" u="none" strike="noStrike" cap="none" dirty="0">
                <a:solidFill>
                  <a:srgbClr val="000000"/>
                </a:solidFill>
                <a:effectLst/>
                <a:latin typeface="Arial"/>
                <a:ea typeface="Arial"/>
                <a:cs typeface="Arial"/>
                <a:sym typeface="Arial"/>
              </a:rPr>
              <a:t>au titre du Dif et pourront les mobiliser jusqu'au 31 décembre 2020. </a:t>
            </a:r>
          </a:p>
          <a:p>
            <a:pPr marL="139700" indent="0">
              <a:buNone/>
            </a:pPr>
            <a:r>
              <a:rPr lang="fr-FR" sz="1100" b="1" i="0" u="none" strike="noStrike" cap="none" dirty="0">
                <a:solidFill>
                  <a:srgbClr val="000000"/>
                </a:solidFill>
                <a:effectLst/>
                <a:latin typeface="Arial"/>
                <a:ea typeface="Arial"/>
                <a:cs typeface="Arial"/>
                <a:sym typeface="Arial"/>
              </a:rPr>
              <a:t>Depuis le 1</a:t>
            </a:r>
            <a:r>
              <a:rPr lang="fr-FR" sz="1100" b="1" i="0" u="none" strike="noStrike" cap="none" baseline="30000" dirty="0">
                <a:solidFill>
                  <a:srgbClr val="000000"/>
                </a:solidFill>
                <a:effectLst/>
                <a:latin typeface="Arial"/>
                <a:ea typeface="Arial"/>
                <a:cs typeface="Arial"/>
                <a:sym typeface="Arial"/>
              </a:rPr>
              <a:t>er</a:t>
            </a:r>
            <a:r>
              <a:rPr lang="fr-FR" sz="1100" b="1" i="0" u="none" strike="noStrike" cap="none" dirty="0">
                <a:solidFill>
                  <a:srgbClr val="000000"/>
                </a:solidFill>
                <a:effectLst/>
                <a:latin typeface="Arial"/>
                <a:ea typeface="Arial"/>
                <a:cs typeface="Arial"/>
                <a:sym typeface="Arial"/>
              </a:rPr>
              <a:t>janvier 2019, il est alimenté en euros et non plus en heures. </a:t>
            </a:r>
          </a:p>
          <a:p>
            <a:pPr marL="139700" indent="0">
              <a:buNone/>
            </a:pPr>
            <a:r>
              <a:rPr lang="fr-FR" sz="1100" b="0" i="0" u="none" strike="noStrike" cap="none" dirty="0">
                <a:solidFill>
                  <a:srgbClr val="000000"/>
                </a:solidFill>
                <a:effectLst/>
                <a:latin typeface="Arial"/>
                <a:ea typeface="Arial"/>
                <a:cs typeface="Arial"/>
                <a:sym typeface="Arial"/>
              </a:rPr>
              <a:t>Le CPF fait partie du compte personnel d'activité (CPA).</a:t>
            </a:r>
            <a:endParaRPr lang="fr-FR" sz="1100" b="1" dirty="0">
              <a:solidFill>
                <a:srgbClr val="002060"/>
              </a:solidFill>
            </a:endParaRPr>
          </a:p>
          <a:p>
            <a:pPr marL="139700" indent="0">
              <a:buNone/>
            </a:pPr>
            <a:endParaRPr lang="fr-FR" sz="1100" b="1" dirty="0">
              <a:solidFill>
                <a:srgbClr val="002060"/>
              </a:solidFill>
            </a:endParaRPr>
          </a:p>
          <a:p>
            <a:pPr marL="139700" indent="0">
              <a:buNone/>
            </a:pPr>
            <a:r>
              <a:rPr lang="fr-FR" sz="1100" b="1" dirty="0">
                <a:solidFill>
                  <a:srgbClr val="002060"/>
                </a:solidFill>
              </a:rPr>
              <a:t>FINANCEMENT PLAN DE FORMATION A L’HORIZON 2021 : </a:t>
            </a:r>
            <a:r>
              <a:rPr lang="fr-FR" dirty="0">
                <a:solidFill>
                  <a:schemeClr val="accent2"/>
                </a:solidFill>
              </a:rPr>
              <a:t>Financement du « </a:t>
            </a:r>
            <a:r>
              <a:rPr lang="fr-FR" b="1" dirty="0">
                <a:solidFill>
                  <a:schemeClr val="accent2"/>
                </a:solidFill>
              </a:rPr>
              <a:t>CPF</a:t>
            </a:r>
            <a:r>
              <a:rPr lang="fr-FR" dirty="0">
                <a:solidFill>
                  <a:schemeClr val="accent2"/>
                </a:solidFill>
              </a:rPr>
              <a:t> » assuré par la Caisse des Dépôts et Consignation et non plus par Opcalia.</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fr-FR" sz="1100" b="1" dirty="0">
              <a:solidFill>
                <a:srgbClr val="002060"/>
              </a:solidFill>
            </a:endParaRPr>
          </a:p>
          <a:p>
            <a:endParaRPr lang="fr-FR" dirty="0"/>
          </a:p>
        </p:txBody>
      </p:sp>
    </p:spTree>
    <p:extLst>
      <p:ext uri="{BB962C8B-B14F-4D97-AF65-F5344CB8AC3E}">
        <p14:creationId xmlns:p14="http://schemas.microsoft.com/office/powerpoint/2010/main" val="3123702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39700" indent="0">
              <a:buNone/>
            </a:pPr>
            <a:endParaRPr lang="fr-FR" dirty="0"/>
          </a:p>
        </p:txBody>
      </p:sp>
    </p:spTree>
    <p:extLst>
      <p:ext uri="{BB962C8B-B14F-4D97-AF65-F5344CB8AC3E}">
        <p14:creationId xmlns:p14="http://schemas.microsoft.com/office/powerpoint/2010/main" val="1296764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3359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39700" indent="0">
              <a:buNone/>
            </a:pPr>
            <a:endParaRPr lang="fr-FR" dirty="0"/>
          </a:p>
        </p:txBody>
      </p:sp>
    </p:spTree>
    <p:extLst>
      <p:ext uri="{BB962C8B-B14F-4D97-AF65-F5344CB8AC3E}">
        <p14:creationId xmlns:p14="http://schemas.microsoft.com/office/powerpoint/2010/main" val="566395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1100" b="0" i="0" u="none" strike="noStrike" cap="none" dirty="0">
                <a:solidFill>
                  <a:srgbClr val="000000"/>
                </a:solidFill>
                <a:effectLst/>
                <a:latin typeface="Arial"/>
                <a:ea typeface="Arial"/>
                <a:cs typeface="Arial"/>
                <a:sym typeface="Arial"/>
              </a:rPr>
              <a:t>- Les salariés en CDI</a:t>
            </a:r>
            <a:br>
              <a:rPr lang="fr-FR" sz="1100" b="0" i="0" u="none" strike="noStrike" cap="none" dirty="0">
                <a:solidFill>
                  <a:srgbClr val="000000"/>
                </a:solidFill>
                <a:effectLst/>
                <a:latin typeface="Arial"/>
                <a:ea typeface="Arial"/>
                <a:cs typeface="Arial"/>
                <a:sym typeface="Arial"/>
              </a:rPr>
            </a:br>
            <a:r>
              <a:rPr lang="fr-FR" sz="1100" b="0" i="0" u="none" strike="noStrike" cap="none" dirty="0">
                <a:solidFill>
                  <a:srgbClr val="000000"/>
                </a:solidFill>
                <a:effectLst/>
                <a:latin typeface="Arial"/>
                <a:ea typeface="Arial"/>
                <a:cs typeface="Arial"/>
                <a:sym typeface="Arial"/>
              </a:rPr>
              <a:t>- Les salariés CUI en CDI (y compris en emploi d’avenir ou en parcours emploi compétences)</a:t>
            </a:r>
            <a:br>
              <a:rPr lang="fr-FR" sz="1100" b="0" i="0" u="none" strike="noStrike" cap="none" dirty="0">
                <a:solidFill>
                  <a:srgbClr val="000000"/>
                </a:solidFill>
                <a:effectLst/>
                <a:latin typeface="Arial"/>
                <a:ea typeface="Arial"/>
                <a:cs typeface="Arial"/>
                <a:sym typeface="Arial"/>
              </a:rPr>
            </a:br>
            <a:r>
              <a:rPr lang="fr-FR" sz="1100" b="0" i="0" u="none" strike="noStrike" cap="none" dirty="0">
                <a:solidFill>
                  <a:srgbClr val="000000"/>
                </a:solidFill>
                <a:effectLst/>
                <a:latin typeface="Arial"/>
                <a:ea typeface="Arial"/>
                <a:cs typeface="Arial"/>
                <a:sym typeface="Arial"/>
              </a:rPr>
              <a:t>N’ayant pas obtenu une </a:t>
            </a:r>
            <a:r>
              <a:rPr lang="fr-FR" sz="1100" b="1" i="0" u="none" strike="noStrike" cap="none" dirty="0">
                <a:solidFill>
                  <a:srgbClr val="000000"/>
                </a:solidFill>
                <a:effectLst/>
                <a:latin typeface="Arial"/>
                <a:ea typeface="Arial"/>
                <a:cs typeface="Arial"/>
                <a:sym typeface="Arial"/>
              </a:rPr>
              <a:t>qualification professionnelle de niveau Licence</a:t>
            </a:r>
            <a:r>
              <a:rPr lang="fr-FR" sz="1100" b="0" i="0" u="none" strike="noStrike" cap="none" dirty="0">
                <a:solidFill>
                  <a:srgbClr val="000000"/>
                </a:solidFill>
                <a:effectLst/>
                <a:latin typeface="Arial"/>
                <a:ea typeface="Arial"/>
                <a:cs typeface="Arial"/>
                <a:sym typeface="Arial"/>
              </a:rPr>
              <a:t> (niveau 6 du nouveau cadre national des certifications, anciennement niveau II)</a:t>
            </a:r>
            <a:endParaRPr lang="fr-FR" dirty="0"/>
          </a:p>
        </p:txBody>
      </p:sp>
    </p:spTree>
    <p:extLst>
      <p:ext uri="{BB962C8B-B14F-4D97-AF65-F5344CB8AC3E}">
        <p14:creationId xmlns:p14="http://schemas.microsoft.com/office/powerpoint/2010/main" val="2669036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39700" indent="0" rtl="0" fontAlgn="base">
              <a:buNone/>
            </a:pPr>
            <a:r>
              <a:rPr lang="fr-FR" sz="1100" b="0" i="0" u="none" strike="noStrike" cap="none" dirty="0">
                <a:solidFill>
                  <a:srgbClr val="000000"/>
                </a:solidFill>
                <a:effectLst/>
                <a:latin typeface="Arial"/>
                <a:ea typeface="Arial"/>
                <a:cs typeface="Arial"/>
                <a:sym typeface="Arial"/>
              </a:rPr>
              <a:t>Une définition plus souple et opérationnelle :</a:t>
            </a:r>
            <a:r>
              <a:rPr lang="en-US" sz="1100" b="0" i="0" u="none" strike="noStrike" cap="none" dirty="0">
                <a:solidFill>
                  <a:srgbClr val="000000"/>
                </a:solidFill>
                <a:effectLst/>
                <a:latin typeface="Arial"/>
                <a:ea typeface="Arial"/>
                <a:cs typeface="Arial"/>
                <a:sym typeface="Arial"/>
              </a:rPr>
              <a:t>​ </a:t>
            </a:r>
            <a:r>
              <a:rPr lang="fr-FR" sz="1100" b="0" i="0" u="none" strike="noStrike" cap="none" dirty="0">
                <a:solidFill>
                  <a:srgbClr val="000000"/>
                </a:solidFill>
                <a:effectLst/>
                <a:latin typeface="Arial"/>
                <a:ea typeface="Arial"/>
                <a:cs typeface="Arial"/>
                <a:sym typeface="Arial"/>
              </a:rPr>
              <a:t>« </a:t>
            </a:r>
            <a:r>
              <a:rPr lang="fr-FR" sz="1100" b="0" i="1" u="none" strike="noStrike" cap="none" dirty="0">
                <a:solidFill>
                  <a:srgbClr val="000000"/>
                </a:solidFill>
                <a:effectLst/>
                <a:latin typeface="Arial"/>
                <a:ea typeface="Arial"/>
                <a:cs typeface="Arial"/>
                <a:sym typeface="Arial"/>
              </a:rPr>
              <a:t>Se définit comme un </a:t>
            </a:r>
            <a:r>
              <a:rPr lang="fr-FR" sz="1100" b="1" i="1" u="none" strike="noStrike" cap="none" dirty="0">
                <a:solidFill>
                  <a:srgbClr val="000000"/>
                </a:solidFill>
                <a:effectLst/>
                <a:latin typeface="Arial"/>
                <a:ea typeface="Arial"/>
                <a:cs typeface="Arial"/>
                <a:sym typeface="Arial"/>
              </a:rPr>
              <a:t>parcours pédagogique </a:t>
            </a:r>
            <a:r>
              <a:rPr lang="fr-FR" sz="1100" b="0" i="1" u="none" strike="noStrike" cap="none" dirty="0">
                <a:solidFill>
                  <a:srgbClr val="000000"/>
                </a:solidFill>
                <a:effectLst/>
                <a:latin typeface="Arial"/>
                <a:ea typeface="Arial"/>
                <a:cs typeface="Arial"/>
                <a:sym typeface="Arial"/>
              </a:rPr>
              <a:t>permettant d’atteindre un </a:t>
            </a:r>
            <a:r>
              <a:rPr lang="fr-FR" sz="1100" b="1" i="1" u="none" strike="noStrike" cap="none" dirty="0">
                <a:solidFill>
                  <a:srgbClr val="000000"/>
                </a:solidFill>
                <a:effectLst/>
                <a:latin typeface="Arial"/>
                <a:ea typeface="Arial"/>
                <a:cs typeface="Arial"/>
                <a:sym typeface="Arial"/>
              </a:rPr>
              <a:t>objectif professionnel</a:t>
            </a:r>
            <a:r>
              <a:rPr lang="fr-FR" sz="1100" b="0" i="1" u="none" strike="noStrike" cap="none" dirty="0">
                <a:solidFill>
                  <a:srgbClr val="000000"/>
                </a:solidFill>
                <a:effectLst/>
                <a:latin typeface="Arial"/>
                <a:ea typeface="Arial"/>
                <a:cs typeface="Arial"/>
                <a:sym typeface="Arial"/>
              </a:rPr>
              <a:t>. Elle peut être réalisée en tout ou partie </a:t>
            </a:r>
            <a:r>
              <a:rPr lang="fr-FR" sz="1100" b="1" i="1" u="none" strike="noStrike" cap="none" dirty="0">
                <a:solidFill>
                  <a:srgbClr val="000000"/>
                </a:solidFill>
                <a:effectLst/>
                <a:latin typeface="Arial"/>
                <a:ea typeface="Arial"/>
                <a:cs typeface="Arial"/>
                <a:sym typeface="Arial"/>
              </a:rPr>
              <a:t>à distance</a:t>
            </a:r>
            <a:r>
              <a:rPr lang="fr-FR" sz="1100" b="0" i="1" u="none" strike="noStrike" cap="none" dirty="0">
                <a:solidFill>
                  <a:srgbClr val="000000"/>
                </a:solidFill>
                <a:effectLst/>
                <a:latin typeface="Arial"/>
                <a:ea typeface="Arial"/>
                <a:cs typeface="Arial"/>
                <a:sym typeface="Arial"/>
              </a:rPr>
              <a:t>. Elle peut également être réalisée </a:t>
            </a:r>
            <a:r>
              <a:rPr lang="fr-FR" sz="1100" b="1" i="1" u="none" strike="noStrike" cap="none" dirty="0">
                <a:solidFill>
                  <a:srgbClr val="000000"/>
                </a:solidFill>
                <a:effectLst/>
                <a:latin typeface="Arial"/>
                <a:ea typeface="Arial"/>
                <a:cs typeface="Arial"/>
                <a:sym typeface="Arial"/>
              </a:rPr>
              <a:t>en situation de travail</a:t>
            </a:r>
            <a:r>
              <a:rPr lang="fr-FR"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a:t>
            </a:r>
          </a:p>
          <a:p>
            <a:pPr rtl="0" fontAlgn="base"/>
            <a:r>
              <a:rPr lang="fr-FR" sz="1100" b="0" i="0" u="none" strike="noStrike" cap="none" dirty="0">
                <a:solidFill>
                  <a:srgbClr val="000000"/>
                </a:solidFill>
                <a:effectLst/>
                <a:latin typeface="Arial"/>
                <a:ea typeface="Arial"/>
                <a:cs typeface="Arial"/>
                <a:sym typeface="Arial"/>
              </a:rPr>
              <a:t>Les actions de </a:t>
            </a:r>
            <a:r>
              <a:rPr lang="fr-FR" sz="1100" b="1" i="0" u="none" strike="noStrike" cap="none" dirty="0">
                <a:solidFill>
                  <a:srgbClr val="000000"/>
                </a:solidFill>
                <a:effectLst/>
                <a:latin typeface="Arial"/>
                <a:ea typeface="Arial"/>
                <a:cs typeface="Arial"/>
                <a:sym typeface="Arial"/>
              </a:rPr>
              <a:t>formation certifiantes </a:t>
            </a:r>
            <a:r>
              <a:rPr lang="fr-FR" sz="1100" b="0" i="0" u="none" strike="noStrike" cap="none" dirty="0">
                <a:solidFill>
                  <a:srgbClr val="000000"/>
                </a:solidFill>
                <a:effectLst/>
                <a:latin typeface="Arial"/>
                <a:ea typeface="Arial"/>
                <a:cs typeface="Arial"/>
                <a:sym typeface="Arial"/>
              </a:rPr>
              <a:t>permettent l’accès à :</a:t>
            </a:r>
            <a:r>
              <a:rPr lang="en-US" sz="1100" b="0" i="0" u="none" strike="noStrike" cap="none" dirty="0">
                <a:solidFill>
                  <a:srgbClr val="000000"/>
                </a:solidFill>
                <a:effectLst/>
                <a:latin typeface="Arial"/>
                <a:ea typeface="Arial"/>
                <a:cs typeface="Arial"/>
                <a:sym typeface="Arial"/>
              </a:rPr>
              <a:t>​</a:t>
            </a:r>
          </a:p>
          <a:p>
            <a:pPr rtl="0" fontAlgn="base"/>
            <a:r>
              <a:rPr lang="fr-FR" sz="1100" b="0" i="0" u="none" strike="noStrike" cap="none" dirty="0">
                <a:solidFill>
                  <a:srgbClr val="000000"/>
                </a:solidFill>
                <a:effectLst/>
                <a:latin typeface="Arial"/>
                <a:ea typeface="Arial"/>
                <a:cs typeface="Arial"/>
                <a:sym typeface="Arial"/>
              </a:rPr>
              <a:t>une certification professionnelle RNCP</a:t>
            </a:r>
            <a:r>
              <a:rPr lang="en-US" sz="1100" b="0" i="0" u="none" strike="noStrike" cap="none" dirty="0">
                <a:solidFill>
                  <a:srgbClr val="000000"/>
                </a:solidFill>
                <a:effectLst/>
                <a:latin typeface="Arial"/>
                <a:ea typeface="Arial"/>
                <a:cs typeface="Arial"/>
                <a:sym typeface="Arial"/>
              </a:rPr>
              <a:t>​</a:t>
            </a:r>
          </a:p>
          <a:p>
            <a:pPr rtl="0" fontAlgn="base"/>
            <a:r>
              <a:rPr lang="fr-FR" sz="1100" b="0" i="0" u="none" strike="noStrike" cap="none" dirty="0">
                <a:solidFill>
                  <a:srgbClr val="000000"/>
                </a:solidFill>
                <a:effectLst/>
                <a:latin typeface="Arial"/>
                <a:ea typeface="Arial"/>
                <a:cs typeface="Arial"/>
                <a:sym typeface="Arial"/>
              </a:rPr>
              <a:t>une certification enregistrée au répertoire spécifique (ex inventaire CNCP)</a:t>
            </a:r>
            <a:r>
              <a:rPr lang="en-US" sz="1100" b="0" i="0" u="none" strike="noStrike" cap="none" dirty="0">
                <a:solidFill>
                  <a:srgbClr val="000000"/>
                </a:solidFill>
                <a:effectLst/>
                <a:latin typeface="Arial"/>
                <a:ea typeface="Arial"/>
                <a:cs typeface="Arial"/>
                <a:sym typeface="Arial"/>
              </a:rPr>
              <a:t>​</a:t>
            </a:r>
          </a:p>
          <a:p>
            <a:pPr rtl="0" fontAlgn="base"/>
            <a:r>
              <a:rPr lang="fr-FR" sz="1100" b="0" i="0" u="none" strike="noStrike" cap="none" dirty="0">
                <a:solidFill>
                  <a:srgbClr val="000000"/>
                </a:solidFill>
                <a:effectLst/>
                <a:latin typeface="Arial"/>
                <a:ea typeface="Arial"/>
                <a:cs typeface="Arial"/>
                <a:sym typeface="Arial"/>
              </a:rPr>
              <a:t>des blocs de compétences </a:t>
            </a:r>
            <a:r>
              <a:rPr lang="en-US" sz="1100" b="0" i="0" u="none" strike="noStrike" cap="none" dirty="0">
                <a:solidFill>
                  <a:srgbClr val="000000"/>
                </a:solidFill>
                <a:effectLst/>
                <a:latin typeface="Arial"/>
                <a:ea typeface="Arial"/>
                <a:cs typeface="Arial"/>
                <a:sym typeface="Arial"/>
              </a:rPr>
              <a:t>​</a:t>
            </a:r>
          </a:p>
          <a:p>
            <a:pPr rtl="0" fontAlgn="base"/>
            <a:r>
              <a:rPr lang="fr-FR" sz="1100" b="0" i="0" u="none" strike="noStrike" cap="none" dirty="0">
                <a:solidFill>
                  <a:srgbClr val="000000"/>
                </a:solidFill>
                <a:effectLst/>
                <a:latin typeface="Arial"/>
                <a:ea typeface="Arial"/>
                <a:cs typeface="Arial"/>
                <a:sym typeface="Arial"/>
              </a:rPr>
              <a:t>Les </a:t>
            </a:r>
            <a:r>
              <a:rPr lang="fr-FR" sz="1100" b="1" i="0" u="none" strike="noStrike" cap="none" dirty="0">
                <a:solidFill>
                  <a:srgbClr val="000000"/>
                </a:solidFill>
                <a:effectLst/>
                <a:latin typeface="Arial"/>
                <a:ea typeface="Arial"/>
                <a:cs typeface="Arial"/>
                <a:sym typeface="Arial"/>
              </a:rPr>
              <a:t>autres formations </a:t>
            </a:r>
            <a:r>
              <a:rPr lang="fr-FR" sz="1100" b="0" i="0" u="none" strike="noStrike" cap="none" dirty="0">
                <a:solidFill>
                  <a:srgbClr val="000000"/>
                </a:solidFill>
                <a:effectLst/>
                <a:latin typeface="Arial"/>
                <a:ea typeface="Arial"/>
                <a:cs typeface="Arial"/>
                <a:sym typeface="Arial"/>
              </a:rPr>
              <a:t>peuvent faire l’objet d’une attestation :</a:t>
            </a:r>
            <a:r>
              <a:rPr lang="en-US" sz="1100" b="0" i="0" u="none" strike="noStrike" cap="none" dirty="0">
                <a:solidFill>
                  <a:srgbClr val="000000"/>
                </a:solidFill>
                <a:effectLst/>
                <a:latin typeface="Arial"/>
                <a:ea typeface="Arial"/>
                <a:cs typeface="Arial"/>
                <a:sym typeface="Arial"/>
              </a:rPr>
              <a:t>​</a:t>
            </a:r>
          </a:p>
          <a:p>
            <a:pPr rtl="0" fontAlgn="base"/>
            <a:r>
              <a:rPr lang="fr-FR" sz="1100" b="0" i="0" u="none" strike="noStrike" cap="none" dirty="0">
                <a:solidFill>
                  <a:srgbClr val="000000"/>
                </a:solidFill>
                <a:effectLst/>
                <a:latin typeface="Arial"/>
                <a:ea typeface="Arial"/>
                <a:cs typeface="Arial"/>
                <a:sym typeface="Arial"/>
              </a:rPr>
              <a:t>Formation obligatoire : « </a:t>
            </a:r>
            <a:r>
              <a:rPr lang="fr-FR" sz="1100" b="0" i="1" u="none" strike="noStrike" cap="none" dirty="0">
                <a:solidFill>
                  <a:srgbClr val="000000"/>
                </a:solidFill>
                <a:effectLst/>
                <a:latin typeface="Arial"/>
                <a:ea typeface="Arial"/>
                <a:cs typeface="Arial"/>
                <a:sym typeface="Arial"/>
              </a:rPr>
              <a:t>toute action de formation qui conditionne l’exercice d’une activité ou d’une fonction, en application d’une convention internationale ou de dispositions légales et règlementaires</a:t>
            </a:r>
            <a:r>
              <a:rPr lang="fr-FR"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a:t>
            </a:r>
          </a:p>
          <a:p>
            <a:pPr rtl="0" fontAlgn="base"/>
            <a:r>
              <a:rPr lang="fr-FR" sz="1100" b="0" i="0" u="none" strike="noStrike" cap="none" dirty="0">
                <a:solidFill>
                  <a:srgbClr val="000000"/>
                </a:solidFill>
                <a:effectLst/>
                <a:latin typeface="Arial"/>
                <a:ea typeface="Arial"/>
                <a:cs typeface="Arial"/>
                <a:sym typeface="Arial"/>
              </a:rPr>
              <a:t>Formation non-obligatoire</a:t>
            </a:r>
            <a:endParaRPr lang="en-US" sz="1100" b="0" i="0" u="none" strike="noStrike" cap="none" dirty="0">
              <a:solidFill>
                <a:srgbClr val="000000"/>
              </a:solidFill>
              <a:effectLst/>
              <a:latin typeface="Arial"/>
              <a:ea typeface="Arial"/>
              <a:cs typeface="Arial"/>
              <a:sym typeface="Arial"/>
            </a:endParaRPr>
          </a:p>
          <a:p>
            <a:pPr marL="342900" indent="-342900">
              <a:lnSpc>
                <a:spcPct val="120000"/>
              </a:lnSpc>
              <a:spcBef>
                <a:spcPts val="0"/>
              </a:spcBef>
              <a:spcAft>
                <a:spcPts val="450"/>
              </a:spcAft>
              <a:buFont typeface="+mj-lt"/>
              <a:buAutoNum type="arabicPeriod"/>
            </a:pPr>
            <a:endParaRPr lang="fr-FR" sz="1100" cap="none" dirty="0"/>
          </a:p>
        </p:txBody>
      </p:sp>
    </p:spTree>
    <p:extLst>
      <p:ext uri="{BB962C8B-B14F-4D97-AF65-F5344CB8AC3E}">
        <p14:creationId xmlns:p14="http://schemas.microsoft.com/office/powerpoint/2010/main" val="3106745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Répertorier l’existant</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22D20-8973-4223-9EC0-C11736188D3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88077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016861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354014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fr-FR"/>
              <a:t>Gestion du catalogue REPRISE ACTIVITE COVID (Mise en place des formation Covid branche EPNL – suivi)</a:t>
            </a:r>
          </a:p>
          <a:p>
            <a:endParaRPr lang="fr-FR"/>
          </a:p>
        </p:txBody>
      </p:sp>
    </p:spTree>
    <p:extLst>
      <p:ext uri="{BB962C8B-B14F-4D97-AF65-F5344CB8AC3E}">
        <p14:creationId xmlns:p14="http://schemas.microsoft.com/office/powerpoint/2010/main" val="2739664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5623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fr-FR" sz="1100" b="1" i="1" dirty="0">
                <a:latin typeface="Barlow" panose="020B0604020202020204" charset="0"/>
              </a:rPr>
              <a:t>©</a:t>
            </a:r>
            <a:r>
              <a:rPr lang="fr-FR" sz="1100" b="1" i="1" dirty="0" err="1">
                <a:latin typeface="Barlow" panose="020B0604020202020204" charset="0"/>
              </a:rPr>
              <a:t>Akto</a:t>
            </a:r>
            <a:endParaRPr lang="fr-FR" sz="1100" b="1" i="1">
              <a:latin typeface="Barlow" panose="020B0604020202020204"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fr-FR" sz="1100" b="1" i="1" dirty="0">
              <a:latin typeface="Barlow" panose="020B0604020202020204" charset="0"/>
            </a:endParaRPr>
          </a:p>
          <a:p>
            <a:endParaRPr lang="fr-FR" dirty="0"/>
          </a:p>
        </p:txBody>
      </p:sp>
    </p:spTree>
    <p:extLst>
      <p:ext uri="{BB962C8B-B14F-4D97-AF65-F5344CB8AC3E}">
        <p14:creationId xmlns:p14="http://schemas.microsoft.com/office/powerpoint/2010/main" val="1549649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139700" y="768350"/>
            <a:ext cx="6819900" cy="3836988"/>
          </a:xfrm>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100" b="1" i="1" dirty="0">
                <a:latin typeface="Barlow" panose="020B0604020202020204" charset="0"/>
              </a:rPr>
              <a:t>©</a:t>
            </a:r>
            <a:r>
              <a:rPr lang="fr-FR" sz="1100" b="1" i="1" dirty="0" err="1">
                <a:latin typeface="Barlow" panose="020B0604020202020204" charset="0"/>
              </a:rPr>
              <a:t>Akto</a:t>
            </a:r>
            <a:endParaRPr lang="fr-FR" sz="1100" b="1" i="1" dirty="0">
              <a:latin typeface="Barlow" panose="020B0604020202020204" charset="0"/>
            </a:endParaRPr>
          </a:p>
          <a:p>
            <a:pPr marL="457200" indent="-317500"/>
            <a:r>
              <a:rPr b="1" dirty="0"/>
              <a:t>Double </a:t>
            </a:r>
            <a:r>
              <a:rPr b="1" dirty="0" err="1"/>
              <a:t>objectif</a:t>
            </a:r>
            <a:r>
              <a:rPr b="1" dirty="0"/>
              <a:t> : </a:t>
            </a:r>
          </a:p>
          <a:p>
            <a:pPr marL="177691" indent="-177691">
              <a:buFont typeface="Arial" panose="020B0604020202020204" pitchFamily="34" charset="0"/>
              <a:buChar char="•"/>
            </a:pPr>
            <a:r>
              <a:rPr dirty="0"/>
              <a:t>Donner de nouveaux droits aux </a:t>
            </a:r>
            <a:r>
              <a:rPr dirty="0" err="1"/>
              <a:t>individus</a:t>
            </a:r>
            <a:r>
              <a:rPr dirty="0"/>
              <a:t> pour </a:t>
            </a:r>
            <a:r>
              <a:rPr dirty="0" err="1"/>
              <a:t>leur</a:t>
            </a:r>
            <a:r>
              <a:rPr dirty="0"/>
              <a:t> </a:t>
            </a:r>
            <a:r>
              <a:rPr dirty="0" err="1"/>
              <a:t>permettre</a:t>
            </a:r>
            <a:r>
              <a:rPr dirty="0"/>
              <a:t> de </a:t>
            </a:r>
            <a:r>
              <a:rPr dirty="0" err="1"/>
              <a:t>choisir</a:t>
            </a:r>
            <a:r>
              <a:rPr dirty="0"/>
              <a:t> </a:t>
            </a:r>
            <a:r>
              <a:rPr dirty="0" err="1"/>
              <a:t>leur</a:t>
            </a:r>
            <a:r>
              <a:rPr dirty="0"/>
              <a:t> </a:t>
            </a:r>
            <a:r>
              <a:rPr dirty="0" err="1"/>
              <a:t>avenir</a:t>
            </a:r>
            <a:r>
              <a:rPr dirty="0"/>
              <a:t> </a:t>
            </a:r>
            <a:r>
              <a:rPr dirty="0" err="1"/>
              <a:t>professionnel</a:t>
            </a:r>
            <a:endParaRPr dirty="0"/>
          </a:p>
          <a:p>
            <a:pPr marL="177691" indent="-177691">
              <a:buFont typeface="Arial" panose="020B0604020202020204" pitchFamily="34" charset="0"/>
              <a:buChar char="•"/>
            </a:pPr>
            <a:r>
              <a:rPr dirty="0"/>
              <a:t>Tout </a:t>
            </a:r>
            <a:r>
              <a:rPr dirty="0" err="1"/>
              <a:t>en</a:t>
            </a:r>
            <a:r>
              <a:rPr dirty="0"/>
              <a:t> </a:t>
            </a:r>
            <a:r>
              <a:rPr dirty="0" err="1"/>
              <a:t>renforçant</a:t>
            </a:r>
            <a:r>
              <a:rPr dirty="0"/>
              <a:t> </a:t>
            </a:r>
            <a:r>
              <a:rPr dirty="0" err="1"/>
              <a:t>l’investissement</a:t>
            </a:r>
            <a:r>
              <a:rPr dirty="0"/>
              <a:t> des </a:t>
            </a:r>
            <a:r>
              <a:rPr dirty="0" err="1"/>
              <a:t>entreprises</a:t>
            </a:r>
            <a:r>
              <a:rPr dirty="0"/>
              <a:t> </a:t>
            </a:r>
            <a:r>
              <a:rPr dirty="0" err="1"/>
              <a:t>dans</a:t>
            </a:r>
            <a:r>
              <a:rPr dirty="0"/>
              <a:t> le </a:t>
            </a:r>
            <a:r>
              <a:rPr dirty="0" err="1"/>
              <a:t>développement</a:t>
            </a:r>
            <a:r>
              <a:rPr dirty="0"/>
              <a:t> des </a:t>
            </a:r>
            <a:r>
              <a:rPr dirty="0" err="1"/>
              <a:t>compétences</a:t>
            </a:r>
            <a:r>
              <a:rPr dirty="0"/>
              <a:t> de </a:t>
            </a:r>
            <a:r>
              <a:rPr dirty="0" err="1"/>
              <a:t>leurs</a:t>
            </a:r>
            <a:r>
              <a:rPr dirty="0"/>
              <a:t> </a:t>
            </a:r>
            <a:r>
              <a:rPr dirty="0" err="1"/>
              <a:t>salariés</a:t>
            </a:r>
            <a:endParaRPr dirty="0"/>
          </a:p>
          <a:p>
            <a:r>
              <a:rPr lang="fr-FR" b="1" dirty="0"/>
              <a:t>= </a:t>
            </a:r>
            <a:r>
              <a:rPr b="1" dirty="0" err="1"/>
              <a:t>Une</a:t>
            </a:r>
            <a:r>
              <a:rPr b="1" dirty="0"/>
              <a:t> </a:t>
            </a:r>
            <a:r>
              <a:rPr b="1" dirty="0" err="1"/>
              <a:t>finalité</a:t>
            </a:r>
            <a:r>
              <a:rPr b="1" dirty="0"/>
              <a:t> : </a:t>
            </a:r>
            <a:r>
              <a:rPr b="1" dirty="0" err="1"/>
              <a:t>une</a:t>
            </a:r>
            <a:r>
              <a:rPr b="1" dirty="0"/>
              <a:t> nouvelle </a:t>
            </a:r>
            <a:r>
              <a:rPr b="1" dirty="0" err="1"/>
              <a:t>société</a:t>
            </a:r>
            <a:r>
              <a:rPr b="1" dirty="0"/>
              <a:t> de </a:t>
            </a:r>
            <a:r>
              <a:rPr b="1" dirty="0" err="1"/>
              <a:t>compétences</a:t>
            </a:r>
            <a:endParaRPr lang="fr-FR" b="1" dirty="0"/>
          </a:p>
          <a:p>
            <a:endParaRPr lang="fr-FR" b="1" dirty="0"/>
          </a:p>
          <a:p>
            <a:r>
              <a:rPr lang="fr-FR" b="1" dirty="0"/>
              <a:t>Extraits des motifs du projet de loi :</a:t>
            </a:r>
          </a:p>
          <a:p>
            <a:r>
              <a:rPr lang="fr-FR" i="1" dirty="0"/>
              <a:t>« Les transformations majeures que connaissent les entreprises du pays et des secteurs entiers de l’économie (révolutions numérique et robotique, émergence d’une économie plus sobre en ressources utilisées) ont des effets importants sur les organisations de travail, les métiers et donc les compétences attendues de la part des actifs. Elles requièrent de refonder une grande partie de notre modèle de protection sociale des actifs autour d’un </a:t>
            </a:r>
            <a:r>
              <a:rPr lang="fr-FR" i="1" dirty="0" err="1"/>
              <a:t>tryptique</a:t>
            </a:r>
            <a:r>
              <a:rPr lang="fr-FR" i="1" dirty="0"/>
              <a:t> conjuguant l’innovation et la performance économique, la construction de nouvelles libertés et le souci constant de l’inclusion sociale.</a:t>
            </a:r>
          </a:p>
          <a:p>
            <a:r>
              <a:rPr lang="fr-FR" i="1" dirty="0"/>
              <a:t>Pour ne pas subir ces transformations, le Gouvernement a engagé une transformation profonde du système de formation professionnelle initiale et continue, ainsi qu’une réforme substantielle de l’assurance chômage, tout en reprenant certaines orientations issues des accords interprofessionnels nationaux de février 2018. </a:t>
            </a:r>
          </a:p>
          <a:p>
            <a:r>
              <a:rPr lang="fr-FR" i="1" dirty="0"/>
              <a:t>L’objectif est double :</a:t>
            </a:r>
          </a:p>
          <a:p>
            <a:r>
              <a:rPr lang="fr-FR" i="1" dirty="0"/>
              <a:t>- donner de nouveaux droits aux personnes pour leur permettre de choisir leur vie professionnelle tout au long de leur carrière. Il s’agit de développer et de faciliter l’accès à la formation, autour des initiatives et des besoins des personnes, dans un souci d’équité, de liberté professionnelle, dans un cadre organisé collectivement et soutenable financièrement. Un système d’assurance chômage rénové vise également à modifier le comportement des employeurs (recours au CDD, licenciements) par l’internalisation du coût social de ces comportements, et à créer de nouvelles garanties qui tiennent compte de parcours moins linéaires (nouveaux droits pour les salariés démissionnaires et accès à l’assurance chômage des travailleurs indépendants sous certaines conditions ;</a:t>
            </a:r>
          </a:p>
          <a:p>
            <a:r>
              <a:rPr lang="fr-FR" i="1" dirty="0"/>
              <a:t>- renforcer l’investissement des entreprises dans les compétences de leurs salariés, par une simplification institutionnelle et réglementaire forte et le développement du dialogue social et économique. Cet investissement se doit d’être inclusif : le cadre législatif doit simplifier et adapter les outils d’insertion professionnelle pour les publics les plus fragilisés, tout particulièrement les travailleurs handicapés.</a:t>
            </a:r>
          </a:p>
          <a:p>
            <a:r>
              <a:rPr lang="fr-FR" i="1" dirty="0"/>
              <a:t>Structuré autour de trois titres, le présent projet de loi entend poursuivre la dynamique de transformation du marché du travail, en organisant une rénovation en profondeur du système de formation professionnelle et d’apprentissage, en révisant les droits, les contributions et les devoirs en matière d’assurance chômage, en ajustant la gouvernance de la politique de l’emploi et en adaptant et simplifiant la politique d’insertion professionnelle des travailleurs handicapés.»</a:t>
            </a:r>
          </a:p>
          <a:p>
            <a:endParaRPr lang="fr-FR" dirty="0"/>
          </a:p>
          <a:p>
            <a:endParaRPr lang="fr-FR" dirty="0"/>
          </a:p>
          <a:p>
            <a:pPr algn="l" defTabSz="947684" rtl="0">
              <a:defRPr/>
            </a:pPr>
            <a:r>
              <a:rPr lang="fr-FR" b="1" dirty="0"/>
              <a:t>Pour mémoire </a:t>
            </a:r>
            <a:r>
              <a:rPr lang="fr-FR" dirty="0"/>
              <a:t>: Loi du 05/03/2014 :</a:t>
            </a:r>
            <a:r>
              <a:rPr lang="fr-FR" baseline="0" dirty="0"/>
              <a:t> objectifs de </a:t>
            </a:r>
            <a:r>
              <a:rPr lang="fr-FR" dirty="0">
                <a:solidFill>
                  <a:schemeClr val="accent1">
                    <a:lumMod val="50000"/>
                  </a:schemeClr>
                </a:solidFill>
              </a:rPr>
              <a:t>Sécurisation des parcours / Simplification du financement / Responsabilisation des acteurs</a:t>
            </a:r>
            <a:endParaRPr lang="fr-FR" dirty="0"/>
          </a:p>
          <a:p>
            <a:endParaRPr dirty="0"/>
          </a:p>
        </p:txBody>
      </p:sp>
    </p:spTree>
    <p:extLst>
      <p:ext uri="{BB962C8B-B14F-4D97-AF65-F5344CB8AC3E}">
        <p14:creationId xmlns:p14="http://schemas.microsoft.com/office/powerpoint/2010/main" val="2761659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708306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pPr marL="342900" indent="-342900">
              <a:lnSpc>
                <a:spcPct val="120000"/>
              </a:lnSpc>
              <a:spcBef>
                <a:spcPts val="0"/>
              </a:spcBef>
              <a:spcAft>
                <a:spcPts val="450"/>
              </a:spcAft>
              <a:buFont typeface="+mj-lt"/>
              <a:buAutoNum type="arabicPeriod"/>
            </a:pPr>
            <a:r>
              <a:rPr lang="fr-FR" sz="1100" cap="none" dirty="0"/>
              <a:t>Création de France compétences (établissement public qui fusionne Cnefop, Copanef, Coparef, FPSPP et CNCP)</a:t>
            </a:r>
          </a:p>
          <a:p>
            <a:pPr marL="342900" indent="-342900">
              <a:lnSpc>
                <a:spcPct val="120000"/>
              </a:lnSpc>
              <a:spcBef>
                <a:spcPts val="0"/>
              </a:spcBef>
              <a:spcAft>
                <a:spcPts val="450"/>
              </a:spcAft>
              <a:buFont typeface="+mj-lt"/>
              <a:buAutoNum type="arabicPeriod"/>
            </a:pPr>
            <a:r>
              <a:rPr lang="fr-FR" sz="1100" b="1" cap="none" dirty="0"/>
              <a:t>La création d’une </a:t>
            </a:r>
            <a:r>
              <a:rPr lang="fr-FR" sz="1100" b="1" u="sng" cap="none" dirty="0"/>
              <a:t>contribution unique </a:t>
            </a:r>
            <a:r>
              <a:rPr lang="fr-FR" sz="1100" b="1" cap="none" dirty="0"/>
              <a:t>pour la formation professionnelle et l’apprentissage </a:t>
            </a:r>
            <a:r>
              <a:rPr lang="fr-FR" sz="1100" b="1" u="sng" cap="none" dirty="0"/>
              <a:t>recouvrée par les Urssaf</a:t>
            </a:r>
          </a:p>
          <a:p>
            <a:pPr marL="342900" indent="-342900">
              <a:lnSpc>
                <a:spcPct val="120000"/>
              </a:lnSpc>
              <a:spcBef>
                <a:spcPts val="0"/>
              </a:spcBef>
              <a:spcAft>
                <a:spcPts val="450"/>
              </a:spcAft>
              <a:buFont typeface="+mj-lt"/>
              <a:buAutoNum type="arabicPeriod"/>
            </a:pPr>
            <a:r>
              <a:rPr lang="fr-FR" sz="1100" cap="none" dirty="0"/>
              <a:t>Nouvelle </a:t>
            </a:r>
            <a:r>
              <a:rPr lang="fr-FR" sz="1100" b="1" cap="none" dirty="0"/>
              <a:t>définition de l’action de formation, </a:t>
            </a:r>
            <a:r>
              <a:rPr lang="fr-FR" sz="1100" cap="none" dirty="0"/>
              <a:t>intégrant notamment la reconnaissance de la formation en situation de travail (Fest)</a:t>
            </a:r>
          </a:p>
          <a:p>
            <a:pPr marL="342900" indent="-342900">
              <a:lnSpc>
                <a:spcPct val="120000"/>
              </a:lnSpc>
              <a:spcBef>
                <a:spcPts val="0"/>
              </a:spcBef>
              <a:spcAft>
                <a:spcPts val="450"/>
              </a:spcAft>
              <a:buFont typeface="+mj-lt"/>
              <a:buAutoNum type="arabicPeriod"/>
            </a:pPr>
            <a:r>
              <a:rPr lang="fr-FR" sz="1100" b="1" cap="none" dirty="0"/>
              <a:t>Monétisation des heures de CPF et de DIF acquises au 31/12/2018 </a:t>
            </a:r>
            <a:r>
              <a:rPr lang="fr-FR" sz="1100" cap="none" dirty="0"/>
              <a:t>(gestion par les opérateurs de compétences en 2019)</a:t>
            </a:r>
          </a:p>
          <a:p>
            <a:pPr marL="342900" indent="-342900">
              <a:lnSpc>
                <a:spcPct val="120000"/>
              </a:lnSpc>
              <a:spcBef>
                <a:spcPts val="0"/>
              </a:spcBef>
              <a:spcAft>
                <a:spcPts val="450"/>
              </a:spcAft>
              <a:buFont typeface="+mj-lt"/>
              <a:buAutoNum type="arabicPeriod"/>
            </a:pPr>
            <a:r>
              <a:rPr lang="fr-FR" sz="1100" b="1" cap="none" dirty="0"/>
              <a:t>Mise en place du Projet de transition professionnel </a:t>
            </a:r>
            <a:r>
              <a:rPr lang="fr-FR" sz="1100" cap="none" dirty="0"/>
              <a:t>(gestion par les anciens FONGECIF puis par les commissions paritaires interprofessionnelles régionales CPIR))</a:t>
            </a:r>
          </a:p>
          <a:p>
            <a:pPr marL="342900" indent="-342900">
              <a:lnSpc>
                <a:spcPct val="120000"/>
              </a:lnSpc>
              <a:spcBef>
                <a:spcPts val="0"/>
              </a:spcBef>
              <a:spcAft>
                <a:spcPts val="450"/>
              </a:spcAft>
              <a:buFont typeface="+mj-lt"/>
              <a:buAutoNum type="arabicPeriod"/>
            </a:pPr>
            <a:r>
              <a:rPr lang="fr-FR" sz="1100" cap="none" dirty="0"/>
              <a:t>Modification des obligations des entreprises dans la gestion des parcours des salariés sur six ans</a:t>
            </a:r>
            <a:endParaRPr lang="fr-FR" sz="1100" dirty="0"/>
          </a:p>
          <a:p>
            <a:pPr marL="342900" indent="-342900">
              <a:lnSpc>
                <a:spcPct val="120000"/>
              </a:lnSpc>
              <a:spcBef>
                <a:spcPts val="0"/>
              </a:spcBef>
              <a:spcAft>
                <a:spcPts val="450"/>
              </a:spcAft>
              <a:buFont typeface="+mj-lt"/>
              <a:buAutoNum type="arabicPeriod"/>
            </a:pPr>
            <a:r>
              <a:rPr lang="fr-FR" sz="1100" cap="none" dirty="0"/>
              <a:t>Transformation du plan de formation en « </a:t>
            </a:r>
            <a:r>
              <a:rPr lang="fr-FR" sz="1100" b="1" cap="none" dirty="0"/>
              <a:t>plan de développement des compétences</a:t>
            </a:r>
            <a:r>
              <a:rPr lang="fr-FR" sz="1100" cap="none" dirty="0"/>
              <a:t> »</a:t>
            </a:r>
          </a:p>
          <a:p>
            <a:pPr marL="342900" indent="-342900">
              <a:lnSpc>
                <a:spcPct val="120000"/>
              </a:lnSpc>
              <a:spcBef>
                <a:spcPts val="0"/>
              </a:spcBef>
              <a:spcAft>
                <a:spcPts val="450"/>
              </a:spcAft>
              <a:buFont typeface="+mj-lt"/>
              <a:buAutoNum type="arabicPeriod"/>
            </a:pPr>
            <a:r>
              <a:rPr lang="fr-FR" sz="1100" cap="none" dirty="0"/>
              <a:t>Mise en place de </a:t>
            </a:r>
            <a:r>
              <a:rPr lang="fr-FR" sz="1100" b="1" cap="none" dirty="0"/>
              <a:t>la PRO-A </a:t>
            </a:r>
            <a:r>
              <a:rPr lang="fr-FR" sz="1100" cap="none" dirty="0"/>
              <a:t>(professionnalisation en alternance pour les salariés en CDI)</a:t>
            </a:r>
          </a:p>
          <a:p>
            <a:pPr marL="342900" indent="-342900">
              <a:lnSpc>
                <a:spcPct val="120000"/>
              </a:lnSpc>
              <a:spcBef>
                <a:spcPts val="0"/>
              </a:spcBef>
              <a:spcAft>
                <a:spcPts val="450"/>
              </a:spcAft>
              <a:buFont typeface="+mj-lt"/>
              <a:buAutoNum type="arabicPeriod"/>
            </a:pPr>
            <a:r>
              <a:rPr lang="fr-FR" sz="1100" cap="none" dirty="0"/>
              <a:t>Nouvelles dispositions du contrat d’apprentissage (conclusion jusqu'à 30 ans, modalités de rupture, travail des apprentis mineur, etc.)</a:t>
            </a:r>
          </a:p>
          <a:p>
            <a:pPr marL="342900" indent="-342900">
              <a:lnSpc>
                <a:spcPct val="120000"/>
              </a:lnSpc>
              <a:spcBef>
                <a:spcPts val="0"/>
              </a:spcBef>
              <a:spcAft>
                <a:spcPts val="450"/>
              </a:spcAft>
              <a:buFont typeface="+mj-lt"/>
              <a:buAutoNum type="arabicPeriod"/>
            </a:pPr>
            <a:r>
              <a:rPr lang="fr-FR" sz="1100" cap="none" dirty="0"/>
              <a:t>Possibilité pour les CFA d’ouvrir de nouvelles sections sans accord de la région</a:t>
            </a:r>
          </a:p>
          <a:p>
            <a:pPr marL="342900" indent="-342900">
              <a:lnSpc>
                <a:spcPct val="120000"/>
              </a:lnSpc>
              <a:spcBef>
                <a:spcPts val="0"/>
              </a:spcBef>
              <a:spcAft>
                <a:spcPts val="450"/>
              </a:spcAft>
              <a:buFont typeface="+mj-lt"/>
              <a:buAutoNum type="arabicPeriod"/>
            </a:pPr>
            <a:r>
              <a:rPr lang="fr-FR" sz="1100" b="1" cap="none" dirty="0"/>
              <a:t>Obligation de donner un niveau aux CQP </a:t>
            </a:r>
            <a:r>
              <a:rPr lang="fr-FR" sz="1100" cap="none" dirty="0"/>
              <a:t>pour les faire enregistrer au RNCP</a:t>
            </a:r>
          </a:p>
        </p:txBody>
      </p:sp>
    </p:spTree>
    <p:extLst>
      <p:ext uri="{BB962C8B-B14F-4D97-AF65-F5344CB8AC3E}">
        <p14:creationId xmlns:p14="http://schemas.microsoft.com/office/powerpoint/2010/main" val="2431861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188975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470933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496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39700" indent="0">
              <a:buNone/>
            </a:pPr>
            <a:endParaRPr lang="fr-FR" dirty="0"/>
          </a:p>
        </p:txBody>
      </p:sp>
    </p:spTree>
    <p:extLst>
      <p:ext uri="{BB962C8B-B14F-4D97-AF65-F5344CB8AC3E}">
        <p14:creationId xmlns:p14="http://schemas.microsoft.com/office/powerpoint/2010/main" val="2262274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p:nvPr/>
        </p:nvSpPr>
        <p:spPr>
          <a:xfrm>
            <a:off x="3047925" y="-75"/>
            <a:ext cx="60960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241225" y="1770000"/>
            <a:ext cx="6509100" cy="16035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ctrTitle"/>
          </p:nvPr>
        </p:nvSpPr>
        <p:spPr>
          <a:xfrm>
            <a:off x="2935400" y="1846200"/>
            <a:ext cx="5814900" cy="910800"/>
          </a:xfrm>
          <a:prstGeom prst="rect">
            <a:avLst/>
          </a:prstGeom>
        </p:spPr>
        <p:txBody>
          <a:bodyPr spcFirstLastPara="1" wrap="square" lIns="91425" tIns="91425" rIns="91425" bIns="91425" anchor="b" anchorCtr="0"/>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7" name="Google Shape;17;p3"/>
          <p:cNvSpPr txBox="1">
            <a:spLocks noGrp="1"/>
          </p:cNvSpPr>
          <p:nvPr>
            <p:ph type="subTitle" idx="1"/>
          </p:nvPr>
        </p:nvSpPr>
        <p:spPr>
          <a:xfrm>
            <a:off x="2935400" y="2604625"/>
            <a:ext cx="5814900" cy="4518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fr-FR"/>
              <a:t>Modifiez le style du titre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822960" y="1936751"/>
            <a:ext cx="3703320" cy="25336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663440" y="1936751"/>
            <a:ext cx="3703320" cy="25336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554E82A-35B6-4FE5-866C-94EC539CB938}" type="datetime1">
              <a:rPr lang="fr-FR" smtClean="0"/>
              <a:t>25/01/2021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3938C3CF-D879-454F-85EB-F1B77B16B5D1}" type="slidenum">
              <a:rPr lang="fr-FR" smtClean="0"/>
              <a:t>‹N°›</a:t>
            </a:fld>
            <a:endParaRPr lang="fr-FR"/>
          </a:p>
        </p:txBody>
      </p:sp>
    </p:spTree>
    <p:extLst>
      <p:ext uri="{BB962C8B-B14F-4D97-AF65-F5344CB8AC3E}">
        <p14:creationId xmlns:p14="http://schemas.microsoft.com/office/powerpoint/2010/main" val="3214968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
        <p:cNvGrpSpPr/>
        <p:nvPr/>
      </p:nvGrpSpPr>
      <p:grpSpPr>
        <a:xfrm>
          <a:off x="0" y="0"/>
          <a:ext cx="0" cy="0"/>
          <a:chOff x="0" y="0"/>
          <a:chExt cx="0" cy="0"/>
        </a:xfrm>
      </p:grpSpPr>
      <p:sp>
        <p:nvSpPr>
          <p:cNvPr id="19" name="Google Shape;19;p4"/>
          <p:cNvSpPr/>
          <p:nvPr/>
        </p:nvSpPr>
        <p:spPr>
          <a:xfrm>
            <a:off x="3047925" y="-75"/>
            <a:ext cx="60960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2645075" y="393425"/>
            <a:ext cx="806700" cy="8067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8750300" y="4356125"/>
            <a:ext cx="393600" cy="393600"/>
          </a:xfrm>
          <a:prstGeom prst="rect">
            <a:avLst/>
          </a:prstGeom>
          <a:solidFill>
            <a:srgbClr val="C40056"/>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body" idx="1"/>
          </p:nvPr>
        </p:nvSpPr>
        <p:spPr>
          <a:xfrm>
            <a:off x="3731575" y="393525"/>
            <a:ext cx="4713000" cy="4356000"/>
          </a:xfrm>
          <a:prstGeom prst="rect">
            <a:avLst/>
          </a:prstGeom>
        </p:spPr>
        <p:txBody>
          <a:bodyPr spcFirstLastPara="1" wrap="square" lIns="91425" tIns="91425" rIns="91425" bIns="91425" anchor="t" anchorCtr="0"/>
          <a:lstStyle>
            <a:lvl1pPr marL="457200" lvl="0" indent="-457200" rtl="0">
              <a:lnSpc>
                <a:spcPct val="100000"/>
              </a:lnSpc>
              <a:spcBef>
                <a:spcPts val="600"/>
              </a:spcBef>
              <a:spcAft>
                <a:spcPts val="0"/>
              </a:spcAft>
              <a:buSzPts val="3600"/>
              <a:buChar char="▪"/>
              <a:defRPr sz="3600" b="1"/>
            </a:lvl1pPr>
            <a:lvl2pPr marL="914400" lvl="1" indent="-457200" rtl="0">
              <a:lnSpc>
                <a:spcPct val="100000"/>
              </a:lnSpc>
              <a:spcBef>
                <a:spcPts val="0"/>
              </a:spcBef>
              <a:spcAft>
                <a:spcPts val="0"/>
              </a:spcAft>
              <a:buSzPts val="3600"/>
              <a:buChar char="▫"/>
              <a:defRPr sz="3600" b="1"/>
            </a:lvl2pPr>
            <a:lvl3pPr marL="1371600" lvl="2" indent="-457200" rtl="0">
              <a:lnSpc>
                <a:spcPct val="100000"/>
              </a:lnSpc>
              <a:spcBef>
                <a:spcPts val="0"/>
              </a:spcBef>
              <a:spcAft>
                <a:spcPts val="0"/>
              </a:spcAft>
              <a:buSzPts val="3600"/>
              <a:buChar char="▫"/>
              <a:defRPr sz="3600" b="1"/>
            </a:lvl3pPr>
            <a:lvl4pPr marL="1828800" lvl="3" indent="-457200" rtl="0">
              <a:lnSpc>
                <a:spcPct val="100000"/>
              </a:lnSpc>
              <a:spcBef>
                <a:spcPts val="0"/>
              </a:spcBef>
              <a:spcAft>
                <a:spcPts val="0"/>
              </a:spcAft>
              <a:buSzPts val="3600"/>
              <a:buChar char="▫"/>
              <a:defRPr sz="3600" b="1"/>
            </a:lvl4pPr>
            <a:lvl5pPr marL="2286000" lvl="4" indent="-457200" rtl="0">
              <a:lnSpc>
                <a:spcPct val="100000"/>
              </a:lnSpc>
              <a:spcBef>
                <a:spcPts val="0"/>
              </a:spcBef>
              <a:spcAft>
                <a:spcPts val="0"/>
              </a:spcAft>
              <a:buSzPts val="3600"/>
              <a:buChar char="○"/>
              <a:defRPr sz="3600" b="1"/>
            </a:lvl5pPr>
            <a:lvl6pPr marL="2743200" lvl="5" indent="-457200" rtl="0">
              <a:lnSpc>
                <a:spcPct val="100000"/>
              </a:lnSpc>
              <a:spcBef>
                <a:spcPts val="0"/>
              </a:spcBef>
              <a:spcAft>
                <a:spcPts val="0"/>
              </a:spcAft>
              <a:buSzPts val="3600"/>
              <a:buChar char="■"/>
              <a:defRPr sz="3600" b="1"/>
            </a:lvl6pPr>
            <a:lvl7pPr marL="3200400" lvl="6" indent="-457200" rtl="0">
              <a:lnSpc>
                <a:spcPct val="100000"/>
              </a:lnSpc>
              <a:spcBef>
                <a:spcPts val="0"/>
              </a:spcBef>
              <a:spcAft>
                <a:spcPts val="0"/>
              </a:spcAft>
              <a:buSzPts val="3600"/>
              <a:buChar char="●"/>
              <a:defRPr sz="3600" b="1"/>
            </a:lvl7pPr>
            <a:lvl8pPr marL="3657600" lvl="7" indent="-457200" rtl="0">
              <a:lnSpc>
                <a:spcPct val="100000"/>
              </a:lnSpc>
              <a:spcBef>
                <a:spcPts val="0"/>
              </a:spcBef>
              <a:spcAft>
                <a:spcPts val="0"/>
              </a:spcAft>
              <a:buSzPts val="3600"/>
              <a:buChar char="○"/>
              <a:defRPr sz="3600" b="1"/>
            </a:lvl8pPr>
            <a:lvl9pPr marL="4114800" lvl="8" indent="-457200">
              <a:lnSpc>
                <a:spcPct val="100000"/>
              </a:lnSpc>
              <a:spcBef>
                <a:spcPts val="0"/>
              </a:spcBef>
              <a:spcAft>
                <a:spcPts val="0"/>
              </a:spcAft>
              <a:buSzPts val="3600"/>
              <a:buChar char="■"/>
              <a:defRPr sz="3600" b="1"/>
            </a:lvl9pPr>
          </a:lstStyle>
          <a:p>
            <a:endParaRPr/>
          </a:p>
        </p:txBody>
      </p:sp>
      <p:sp>
        <p:nvSpPr>
          <p:cNvPr id="23" name="Google Shape;23;p4"/>
          <p:cNvSpPr txBox="1"/>
          <p:nvPr/>
        </p:nvSpPr>
        <p:spPr>
          <a:xfrm>
            <a:off x="2654717" y="337850"/>
            <a:ext cx="78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a:solidFill>
                  <a:srgbClr val="FFFFFF"/>
                </a:solidFill>
              </a:rPr>
              <a:t>“</a:t>
            </a:r>
            <a:endParaRPr sz="7200" b="1">
              <a:solidFill>
                <a:srgbClr val="FFFFFF"/>
              </a:solidFill>
            </a:endParaRPr>
          </a:p>
        </p:txBody>
      </p:sp>
      <p:sp>
        <p:nvSpPr>
          <p:cNvPr id="24" name="Google Shape;24;p4"/>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459843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sp>
        <p:nvSpPr>
          <p:cNvPr id="26" name="Google Shape;26;p5"/>
          <p:cNvSpPr/>
          <p:nvPr/>
        </p:nvSpPr>
        <p:spPr>
          <a:xfrm>
            <a:off x="1271100"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p:nvPr/>
        </p:nvSpPr>
        <p:spPr>
          <a:xfrm>
            <a:off x="8750300" y="4356125"/>
            <a:ext cx="393600" cy="393600"/>
          </a:xfrm>
          <a:prstGeom prst="rect">
            <a:avLst/>
          </a:prstGeom>
          <a:solidFill>
            <a:srgbClr val="C40056"/>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p:nvPr/>
        </p:nvSpPr>
        <p:spPr>
          <a:xfrm>
            <a:off x="877500" y="393525"/>
            <a:ext cx="7872900" cy="8067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title"/>
          </p:nvPr>
        </p:nvSpPr>
        <p:spPr>
          <a:xfrm>
            <a:off x="1182200" y="393475"/>
            <a:ext cx="6739500" cy="806700"/>
          </a:xfrm>
          <a:prstGeom prst="rect">
            <a:avLst/>
          </a:prstGeom>
        </p:spPr>
        <p:txBody>
          <a:bodyPr spcFirstLastPara="1" wrap="square" lIns="91425" tIns="91425" rIns="91425" bIns="91425" anchor="ctr"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0" name="Google Shape;30;p5"/>
          <p:cNvSpPr txBox="1">
            <a:spLocks noGrp="1"/>
          </p:cNvSpPr>
          <p:nvPr>
            <p:ph type="body" idx="1"/>
          </p:nvPr>
        </p:nvSpPr>
        <p:spPr>
          <a:xfrm>
            <a:off x="1556331" y="1349141"/>
            <a:ext cx="7085700" cy="2938500"/>
          </a:xfrm>
          <a:prstGeom prst="rect">
            <a:avLst/>
          </a:prstGeom>
        </p:spPr>
        <p:txBody>
          <a:bodyPr spcFirstLastPara="1" wrap="square" lIns="91425" tIns="91425" rIns="91425" bIns="91425" anchor="t" anchorCtr="0"/>
          <a:lstStyle>
            <a:lvl1pPr marL="457200" lvl="0" indent="-393700">
              <a:spcBef>
                <a:spcPts val="600"/>
              </a:spcBef>
              <a:spcAft>
                <a:spcPts val="0"/>
              </a:spcAft>
              <a:buSzPts val="2600"/>
              <a:buChar char="▪"/>
              <a:defRPr/>
            </a:lvl1pPr>
            <a:lvl2pPr marL="914400" lvl="1" indent="-393700">
              <a:spcBef>
                <a:spcPts val="0"/>
              </a:spcBef>
              <a:spcAft>
                <a:spcPts val="0"/>
              </a:spcAft>
              <a:buSzPts val="2600"/>
              <a:buChar char="▫"/>
              <a:defRPr/>
            </a:lvl2pPr>
            <a:lvl3pPr marL="1371600" lvl="2" indent="-393700">
              <a:spcBef>
                <a:spcPts val="0"/>
              </a:spcBef>
              <a:spcAft>
                <a:spcPts val="0"/>
              </a:spcAft>
              <a:buSzPts val="2600"/>
              <a:buChar char="▫"/>
              <a:defRPr/>
            </a:lvl3pPr>
            <a:lvl4pPr marL="1828800" lvl="3" indent="-393700">
              <a:spcBef>
                <a:spcPts val="0"/>
              </a:spcBef>
              <a:spcAft>
                <a:spcPts val="0"/>
              </a:spcAft>
              <a:buSzPts val="2600"/>
              <a:buChar char="▫"/>
              <a:defRPr/>
            </a:lvl4pPr>
            <a:lvl5pPr marL="2286000" lvl="4" indent="-393700">
              <a:spcBef>
                <a:spcPts val="0"/>
              </a:spcBef>
              <a:spcAft>
                <a:spcPts val="0"/>
              </a:spcAft>
              <a:buSzPts val="2600"/>
              <a:buChar char="○"/>
              <a:defRPr/>
            </a:lvl5pPr>
            <a:lvl6pPr marL="2743200" lvl="5" indent="-393700">
              <a:spcBef>
                <a:spcPts val="0"/>
              </a:spcBef>
              <a:spcAft>
                <a:spcPts val="0"/>
              </a:spcAft>
              <a:buSzPts val="2600"/>
              <a:buChar char="■"/>
              <a:defRPr/>
            </a:lvl6pPr>
            <a:lvl7pPr marL="3200400" lvl="6" indent="-393700">
              <a:spcBef>
                <a:spcPts val="0"/>
              </a:spcBef>
              <a:spcAft>
                <a:spcPts val="0"/>
              </a:spcAft>
              <a:buSzPts val="2600"/>
              <a:buChar char="●"/>
              <a:defRPr/>
            </a:lvl7pPr>
            <a:lvl8pPr marL="3657600" lvl="7" indent="-393700">
              <a:spcBef>
                <a:spcPts val="0"/>
              </a:spcBef>
              <a:spcAft>
                <a:spcPts val="0"/>
              </a:spcAft>
              <a:buSzPts val="2600"/>
              <a:buChar char="○"/>
              <a:defRPr/>
            </a:lvl8pPr>
            <a:lvl9pPr marL="4114800" lvl="8" indent="-393700">
              <a:spcBef>
                <a:spcPts val="0"/>
              </a:spcBef>
              <a:spcAft>
                <a:spcPts val="0"/>
              </a:spcAft>
              <a:buSzPts val="2600"/>
              <a:buChar char="■"/>
              <a:defRPr/>
            </a:lvl9pPr>
          </a:lstStyle>
          <a:p>
            <a:endParaRPr/>
          </a:p>
        </p:txBody>
      </p:sp>
      <p:sp>
        <p:nvSpPr>
          <p:cNvPr id="31" name="Google Shape;31;p5"/>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
        <p:nvSpPr>
          <p:cNvPr id="32" name="Google Shape;32;p5"/>
          <p:cNvSpPr/>
          <p:nvPr/>
        </p:nvSpPr>
        <p:spPr>
          <a:xfrm>
            <a:off x="7943750" y="393425"/>
            <a:ext cx="806700" cy="806700"/>
          </a:xfrm>
          <a:prstGeom prst="rect">
            <a:avLst/>
          </a:prstGeom>
          <a:solidFill>
            <a:srgbClr val="FFFFFF">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1"/>
        <p:cNvGrpSpPr/>
        <p:nvPr/>
      </p:nvGrpSpPr>
      <p:grpSpPr>
        <a:xfrm>
          <a:off x="0" y="0"/>
          <a:ext cx="0" cy="0"/>
          <a:chOff x="0" y="0"/>
          <a:chExt cx="0" cy="0"/>
        </a:xfrm>
      </p:grpSpPr>
      <p:sp>
        <p:nvSpPr>
          <p:cNvPr id="42" name="Google Shape;42;p7"/>
          <p:cNvSpPr/>
          <p:nvPr/>
        </p:nvSpPr>
        <p:spPr>
          <a:xfrm>
            <a:off x="1271100"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7"/>
          <p:cNvSpPr/>
          <p:nvPr/>
        </p:nvSpPr>
        <p:spPr>
          <a:xfrm>
            <a:off x="8750300" y="4356125"/>
            <a:ext cx="393600" cy="393600"/>
          </a:xfrm>
          <a:prstGeom prst="rect">
            <a:avLst/>
          </a:prstGeom>
          <a:solidFill>
            <a:srgbClr val="00A9C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p:nvPr/>
        </p:nvSpPr>
        <p:spPr>
          <a:xfrm>
            <a:off x="877500" y="393525"/>
            <a:ext cx="7872900" cy="8067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txBox="1">
            <a:spLocks noGrp="1"/>
          </p:cNvSpPr>
          <p:nvPr>
            <p:ph type="title"/>
          </p:nvPr>
        </p:nvSpPr>
        <p:spPr>
          <a:xfrm>
            <a:off x="1182200" y="393475"/>
            <a:ext cx="6739500" cy="806700"/>
          </a:xfrm>
          <a:prstGeom prst="rect">
            <a:avLst/>
          </a:prstGeom>
        </p:spPr>
        <p:txBody>
          <a:bodyPr spcFirstLastPara="1" wrap="square" lIns="91425" tIns="91425" rIns="91425" bIns="91425" anchor="ctr"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6" name="Google Shape;46;p7"/>
          <p:cNvSpPr txBox="1">
            <a:spLocks noGrp="1"/>
          </p:cNvSpPr>
          <p:nvPr>
            <p:ph type="body" idx="1"/>
          </p:nvPr>
        </p:nvSpPr>
        <p:spPr>
          <a:xfrm>
            <a:off x="1576275" y="1367175"/>
            <a:ext cx="3482400" cy="33825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47" name="Google Shape;47;p7"/>
          <p:cNvSpPr txBox="1">
            <a:spLocks noGrp="1"/>
          </p:cNvSpPr>
          <p:nvPr>
            <p:ph type="body" idx="2"/>
          </p:nvPr>
        </p:nvSpPr>
        <p:spPr>
          <a:xfrm>
            <a:off x="5268071" y="1367175"/>
            <a:ext cx="3482400" cy="33825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48" name="Google Shape;48;p7"/>
          <p:cNvSpPr txBox="1">
            <a:spLocks noGrp="1"/>
          </p:cNvSpPr>
          <p:nvPr>
            <p:ph type="sldNum" idx="12"/>
          </p:nvPr>
        </p:nvSpPr>
        <p:spPr>
          <a:xfrm>
            <a:off x="8750400" y="4356225"/>
            <a:ext cx="393600" cy="393600"/>
          </a:xfrm>
          <a:prstGeom prst="rect">
            <a:avLst/>
          </a:prstGeom>
          <a:solidFill>
            <a:srgbClr val="C40056"/>
          </a:solidFill>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
        <p:nvSpPr>
          <p:cNvPr id="49" name="Google Shape;49;p7"/>
          <p:cNvSpPr/>
          <p:nvPr/>
        </p:nvSpPr>
        <p:spPr>
          <a:xfrm>
            <a:off x="7943750" y="393425"/>
            <a:ext cx="806700" cy="806700"/>
          </a:xfrm>
          <a:prstGeom prst="rect">
            <a:avLst/>
          </a:prstGeom>
          <a:solidFill>
            <a:srgbClr val="FFFFFF">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9"/>
          <p:cNvSpPr/>
          <p:nvPr/>
        </p:nvSpPr>
        <p:spPr>
          <a:xfrm>
            <a:off x="1271100"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9"/>
          <p:cNvSpPr/>
          <p:nvPr/>
        </p:nvSpPr>
        <p:spPr>
          <a:xfrm>
            <a:off x="8750300" y="4356125"/>
            <a:ext cx="393600" cy="393600"/>
          </a:xfrm>
          <a:prstGeom prst="rect">
            <a:avLst/>
          </a:prstGeom>
          <a:solidFill>
            <a:srgbClr val="C40056"/>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9"/>
          <p:cNvSpPr/>
          <p:nvPr/>
        </p:nvSpPr>
        <p:spPr>
          <a:xfrm>
            <a:off x="877500" y="393525"/>
            <a:ext cx="7872900" cy="8067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9"/>
          <p:cNvSpPr txBox="1">
            <a:spLocks noGrp="1"/>
          </p:cNvSpPr>
          <p:nvPr>
            <p:ph type="title"/>
          </p:nvPr>
        </p:nvSpPr>
        <p:spPr>
          <a:xfrm>
            <a:off x="1182200" y="393475"/>
            <a:ext cx="6739500" cy="806700"/>
          </a:xfrm>
          <a:prstGeom prst="rect">
            <a:avLst/>
          </a:prstGeom>
        </p:spPr>
        <p:txBody>
          <a:bodyPr spcFirstLastPara="1" wrap="square" lIns="91425" tIns="91425" rIns="91425" bIns="91425" anchor="ctr"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5" name="Google Shape;65;p9"/>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
        <p:nvSpPr>
          <p:cNvPr id="66" name="Google Shape;66;p9"/>
          <p:cNvSpPr/>
          <p:nvPr/>
        </p:nvSpPr>
        <p:spPr>
          <a:xfrm>
            <a:off x="7943750" y="393425"/>
            <a:ext cx="806700" cy="806700"/>
          </a:xfrm>
          <a:prstGeom prst="rect">
            <a:avLst/>
          </a:prstGeom>
          <a:solidFill>
            <a:srgbClr val="FFFFFF">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11"/>
          <p:cNvSpPr/>
          <p:nvPr/>
        </p:nvSpPr>
        <p:spPr>
          <a:xfrm>
            <a:off x="1271100"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a:off x="8750300" y="4356125"/>
            <a:ext cx="393600" cy="393600"/>
          </a:xfrm>
          <a:prstGeom prst="rect">
            <a:avLst/>
          </a:prstGeom>
          <a:solidFill>
            <a:srgbClr val="C40056"/>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1"/>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with icon space">
  <p:cSld name="BLANK_1">
    <p:spTree>
      <p:nvGrpSpPr>
        <p:cNvPr id="1" name="Shape 78"/>
        <p:cNvGrpSpPr/>
        <p:nvPr/>
      </p:nvGrpSpPr>
      <p:grpSpPr>
        <a:xfrm>
          <a:off x="0" y="0"/>
          <a:ext cx="0" cy="0"/>
          <a:chOff x="0" y="0"/>
          <a:chExt cx="0" cy="0"/>
        </a:xfrm>
      </p:grpSpPr>
      <p:sp>
        <p:nvSpPr>
          <p:cNvPr id="79" name="Google Shape;79;p12"/>
          <p:cNvSpPr/>
          <p:nvPr/>
        </p:nvSpPr>
        <p:spPr>
          <a:xfrm>
            <a:off x="1271100"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2"/>
          <p:cNvSpPr/>
          <p:nvPr/>
        </p:nvSpPr>
        <p:spPr>
          <a:xfrm>
            <a:off x="8750300" y="4356125"/>
            <a:ext cx="393600" cy="3936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2"/>
          <p:cNvSpPr txBox="1">
            <a:spLocks noGrp="1"/>
          </p:cNvSpPr>
          <p:nvPr>
            <p:ph type="sldNum" idx="12"/>
          </p:nvPr>
        </p:nvSpPr>
        <p:spPr>
          <a:xfrm>
            <a:off x="8750400" y="4356225"/>
            <a:ext cx="393600" cy="393600"/>
          </a:xfrm>
          <a:prstGeom prst="rect">
            <a:avLst/>
          </a:prstGeom>
          <a:solidFill>
            <a:srgbClr val="C40056"/>
          </a:solidFill>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a:t>
            </a:fld>
            <a:endParaRPr/>
          </a:p>
        </p:txBody>
      </p:sp>
      <p:sp>
        <p:nvSpPr>
          <p:cNvPr id="82" name="Google Shape;82;p12"/>
          <p:cNvSpPr/>
          <p:nvPr/>
        </p:nvSpPr>
        <p:spPr>
          <a:xfrm>
            <a:off x="867750" y="393425"/>
            <a:ext cx="806700" cy="8067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userDrawn="1">
  <p:cSld name="1_Blank">
    <p:spTree>
      <p:nvGrpSpPr>
        <p:cNvPr id="1" name="Shape 74"/>
        <p:cNvGrpSpPr/>
        <p:nvPr/>
      </p:nvGrpSpPr>
      <p:grpSpPr>
        <a:xfrm>
          <a:off x="0" y="0"/>
          <a:ext cx="0" cy="0"/>
          <a:chOff x="0" y="0"/>
          <a:chExt cx="0" cy="0"/>
        </a:xfrm>
      </p:grpSpPr>
      <p:sp>
        <p:nvSpPr>
          <p:cNvPr id="75" name="Google Shape;75;p11"/>
          <p:cNvSpPr/>
          <p:nvPr/>
        </p:nvSpPr>
        <p:spPr>
          <a:xfrm>
            <a:off x="1271100"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a:off x="8750300" y="4356125"/>
            <a:ext cx="393600" cy="3936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1"/>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
        <p:nvSpPr>
          <p:cNvPr id="5" name="Google Shape;63;p9">
            <a:extLst>
              <a:ext uri="{FF2B5EF4-FFF2-40B4-BE49-F238E27FC236}">
                <a16:creationId xmlns:a16="http://schemas.microsoft.com/office/drawing/2014/main" id="{CA3BDF16-680A-2147-8C33-F1BB20F282A0}"/>
              </a:ext>
            </a:extLst>
          </p:cNvPr>
          <p:cNvSpPr/>
          <p:nvPr userDrawn="1"/>
        </p:nvSpPr>
        <p:spPr>
          <a:xfrm>
            <a:off x="877500" y="393525"/>
            <a:ext cx="7872900" cy="8067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4;p9">
            <a:extLst>
              <a:ext uri="{FF2B5EF4-FFF2-40B4-BE49-F238E27FC236}">
                <a16:creationId xmlns:a16="http://schemas.microsoft.com/office/drawing/2014/main" id="{207C3E2B-6103-2746-B2BF-861CD21E9FF2}"/>
              </a:ext>
            </a:extLst>
          </p:cNvPr>
          <p:cNvSpPr txBox="1">
            <a:spLocks noGrp="1"/>
          </p:cNvSpPr>
          <p:nvPr>
            <p:ph type="title"/>
          </p:nvPr>
        </p:nvSpPr>
        <p:spPr>
          <a:xfrm>
            <a:off x="1182200" y="393475"/>
            <a:ext cx="6739500" cy="806700"/>
          </a:xfrm>
          <a:prstGeom prst="rect">
            <a:avLst/>
          </a:prstGeom>
        </p:spPr>
        <p:txBody>
          <a:bodyPr spcFirstLastPara="1" wrap="square" lIns="91425" tIns="91425" rIns="91425" bIns="91425" anchor="ctr"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7" name="Google Shape;66;p9">
            <a:extLst>
              <a:ext uri="{FF2B5EF4-FFF2-40B4-BE49-F238E27FC236}">
                <a16:creationId xmlns:a16="http://schemas.microsoft.com/office/drawing/2014/main" id="{8D1686CF-1B57-954F-8B19-0BE6565AB139}"/>
              </a:ext>
            </a:extLst>
          </p:cNvPr>
          <p:cNvSpPr/>
          <p:nvPr userDrawn="1"/>
        </p:nvSpPr>
        <p:spPr>
          <a:xfrm>
            <a:off x="7943750" y="393425"/>
            <a:ext cx="806700" cy="806700"/>
          </a:xfrm>
          <a:prstGeom prst="rect">
            <a:avLst/>
          </a:prstGeom>
          <a:solidFill>
            <a:srgbClr val="FFFFFF">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9816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Intercalaire">
    <p:bg>
      <p:bgPr>
        <a:gradFill>
          <a:gsLst>
            <a:gs pos="0">
              <a:schemeClr val="accent5"/>
            </a:gs>
            <a:gs pos="100000">
              <a:schemeClr val="accent6"/>
            </a:gs>
          </a:gsLst>
          <a:lin ang="0" scaled="1"/>
        </a:gradFill>
        <a:effectLst/>
      </p:bgPr>
    </p:bg>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AD7EEBB2-9B0E-4DBF-8C1C-2C19CF0D924D}"/>
              </a:ext>
            </a:extLst>
          </p:cNvPr>
          <p:cNvSpPr>
            <a:spLocks noGrp="1"/>
          </p:cNvSpPr>
          <p:nvPr>
            <p:ph type="pic" sz="quarter" idx="10" hasCustomPrompt="1"/>
          </p:nvPr>
        </p:nvSpPr>
        <p:spPr>
          <a:xfrm>
            <a:off x="4012867" y="1"/>
            <a:ext cx="5131133" cy="5143499"/>
          </a:xfrm>
          <a:custGeom>
            <a:avLst/>
            <a:gdLst>
              <a:gd name="connsiteX0" fmla="*/ 202090 w 6841510"/>
              <a:gd name="connsiteY0" fmla="*/ 0 h 6857999"/>
              <a:gd name="connsiteX1" fmla="*/ 6841510 w 6841510"/>
              <a:gd name="connsiteY1" fmla="*/ 0 h 6857999"/>
              <a:gd name="connsiteX2" fmla="*/ 6841510 w 6841510"/>
              <a:gd name="connsiteY2" fmla="*/ 6857999 h 6857999"/>
              <a:gd name="connsiteX3" fmla="*/ 663457 w 6841510"/>
              <a:gd name="connsiteY3" fmla="*/ 6857999 h 6857999"/>
              <a:gd name="connsiteX4" fmla="*/ 596242 w 6841510"/>
              <a:gd name="connsiteY4" fmla="*/ 6681309 h 6857999"/>
              <a:gd name="connsiteX5" fmla="*/ 4282 w 6841510"/>
              <a:gd name="connsiteY5" fmla="*/ 2880726 h 6857999"/>
              <a:gd name="connsiteX6" fmla="*/ 202090 w 6841510"/>
              <a:gd name="connsiteY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1510" h="6857999">
                <a:moveTo>
                  <a:pt x="202090" y="0"/>
                </a:moveTo>
                <a:lnTo>
                  <a:pt x="6841510" y="0"/>
                </a:lnTo>
                <a:lnTo>
                  <a:pt x="6841510" y="6857999"/>
                </a:lnTo>
                <a:lnTo>
                  <a:pt x="663457" y="6857999"/>
                </a:lnTo>
                <a:lnTo>
                  <a:pt x="596242" y="6681309"/>
                </a:lnTo>
                <a:cubicBezTo>
                  <a:pt x="264482" y="5761461"/>
                  <a:pt x="37802" y="4402498"/>
                  <a:pt x="4282" y="2880726"/>
                </a:cubicBezTo>
                <a:cubicBezTo>
                  <a:pt x="-19269" y="1814563"/>
                  <a:pt x="55412" y="822106"/>
                  <a:pt x="202090" y="0"/>
                </a:cubicBezTo>
                <a:close/>
              </a:path>
            </a:pathLst>
          </a:custGeom>
          <a:solidFill>
            <a:schemeClr val="bg1"/>
          </a:solidFill>
          <a:ln>
            <a:noFill/>
          </a:ln>
        </p:spPr>
        <p:txBody>
          <a:bodyPr wrap="square" anchor="ctr">
            <a:noAutofit/>
          </a:bodyPr>
          <a:lstStyle>
            <a:lvl1pPr marL="0" indent="0" algn="ctr">
              <a:buNone/>
              <a:defRPr sz="1500" b="1">
                <a:solidFill>
                  <a:schemeClr val="bg1"/>
                </a:solidFill>
              </a:defRPr>
            </a:lvl1pPr>
          </a:lstStyle>
          <a:p>
            <a:r>
              <a:rPr lang="fr-FR" dirty="0"/>
              <a:t>Image</a:t>
            </a:r>
          </a:p>
        </p:txBody>
      </p:sp>
      <p:sp>
        <p:nvSpPr>
          <p:cNvPr id="2" name="Titre 1">
            <a:extLst>
              <a:ext uri="{FF2B5EF4-FFF2-40B4-BE49-F238E27FC236}">
                <a16:creationId xmlns:a16="http://schemas.microsoft.com/office/drawing/2014/main" id="{BEFED3F7-8F16-4FB0-9FB6-576687271462}"/>
              </a:ext>
            </a:extLst>
          </p:cNvPr>
          <p:cNvSpPr>
            <a:spLocks noGrp="1"/>
          </p:cNvSpPr>
          <p:nvPr>
            <p:ph type="ctrTitle" hasCustomPrompt="1"/>
          </p:nvPr>
        </p:nvSpPr>
        <p:spPr>
          <a:xfrm>
            <a:off x="737118" y="540859"/>
            <a:ext cx="2811897" cy="1790700"/>
          </a:xfrm>
        </p:spPr>
        <p:txBody>
          <a:bodyPr lIns="0" tIns="0" rIns="0" bIns="0" anchor="b">
            <a:normAutofit/>
          </a:bodyPr>
          <a:lstStyle>
            <a:lvl1pPr algn="l">
              <a:defRPr sz="3000">
                <a:solidFill>
                  <a:schemeClr val="bg1"/>
                </a:solidFill>
              </a:defRPr>
            </a:lvl1pPr>
          </a:lstStyle>
          <a:p>
            <a:r>
              <a:rPr lang="fr-FR" dirty="0"/>
              <a:t>Titre</a:t>
            </a:r>
          </a:p>
        </p:txBody>
      </p:sp>
      <p:sp>
        <p:nvSpPr>
          <p:cNvPr id="3" name="Sous-titre 2">
            <a:extLst>
              <a:ext uri="{FF2B5EF4-FFF2-40B4-BE49-F238E27FC236}">
                <a16:creationId xmlns:a16="http://schemas.microsoft.com/office/drawing/2014/main" id="{FC60B541-81ED-4253-95DD-AB39598A589F}"/>
              </a:ext>
            </a:extLst>
          </p:cNvPr>
          <p:cNvSpPr>
            <a:spLocks noGrp="1"/>
          </p:cNvSpPr>
          <p:nvPr>
            <p:ph type="subTitle" idx="1" hasCustomPrompt="1"/>
          </p:nvPr>
        </p:nvSpPr>
        <p:spPr>
          <a:xfrm>
            <a:off x="737118" y="2422269"/>
            <a:ext cx="2811897" cy="1241822"/>
          </a:xfrm>
        </p:spPr>
        <p:txBody>
          <a:bodyPr>
            <a:normAutofit/>
          </a:bodyPr>
          <a:lstStyle>
            <a:lvl1pPr marL="0" indent="0" algn="l">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Sous-titre</a:t>
            </a:r>
          </a:p>
        </p:txBody>
      </p:sp>
      <p:sp>
        <p:nvSpPr>
          <p:cNvPr id="11" name="Forme libre : forme 10">
            <a:extLst>
              <a:ext uri="{FF2B5EF4-FFF2-40B4-BE49-F238E27FC236}">
                <a16:creationId xmlns:a16="http://schemas.microsoft.com/office/drawing/2014/main" id="{9423A82D-DE41-41F0-91B2-052AADFF569C}"/>
              </a:ext>
            </a:extLst>
          </p:cNvPr>
          <p:cNvSpPr/>
          <p:nvPr userDrawn="1"/>
        </p:nvSpPr>
        <p:spPr>
          <a:xfrm rot="16200000" flipH="1" flipV="1">
            <a:off x="1622764" y="2246853"/>
            <a:ext cx="5143500" cy="649798"/>
          </a:xfrm>
          <a:custGeom>
            <a:avLst/>
            <a:gdLst>
              <a:gd name="connsiteX0" fmla="*/ 6859342 w 6858000"/>
              <a:gd name="connsiteY0" fmla="*/ 0 h 866397"/>
              <a:gd name="connsiteX1" fmla="*/ 2880726 w 6858000"/>
              <a:gd name="connsiteY1" fmla="*/ 659682 h 866397"/>
              <a:gd name="connsiteX2" fmla="*/ 0 w 6858000"/>
              <a:gd name="connsiteY2" fmla="*/ 461875 h 866397"/>
              <a:gd name="connsiteX3" fmla="*/ 0 w 6858000"/>
              <a:gd name="connsiteY3" fmla="*/ 734241 h 866397"/>
              <a:gd name="connsiteX4" fmla="*/ 2971759 w 6858000"/>
              <a:gd name="connsiteY4" fmla="*/ 839795 h 866397"/>
              <a:gd name="connsiteX5" fmla="*/ 6859220 w 6858000"/>
              <a:gd name="connsiteY5" fmla="*/ 59672 h 866397"/>
              <a:gd name="connsiteX6" fmla="*/ 6859220 w 6858000"/>
              <a:gd name="connsiteY6" fmla="*/ 0 h 86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866397">
                <a:moveTo>
                  <a:pt x="6859342" y="0"/>
                </a:moveTo>
                <a:cubicBezTo>
                  <a:pt x="5941932" y="368402"/>
                  <a:pt x="4503949" y="623928"/>
                  <a:pt x="2880726" y="659682"/>
                </a:cubicBezTo>
                <a:cubicBezTo>
                  <a:pt x="1814563" y="683234"/>
                  <a:pt x="822106" y="608553"/>
                  <a:pt x="0" y="461875"/>
                </a:cubicBezTo>
                <a:lnTo>
                  <a:pt x="0" y="734241"/>
                </a:lnTo>
                <a:cubicBezTo>
                  <a:pt x="845413" y="860418"/>
                  <a:pt x="1872161" y="903982"/>
                  <a:pt x="2971759" y="839795"/>
                </a:cubicBezTo>
                <a:cubicBezTo>
                  <a:pt x="4560814" y="747176"/>
                  <a:pt x="5960115" y="449672"/>
                  <a:pt x="6859220" y="59672"/>
                </a:cubicBezTo>
                <a:lnTo>
                  <a:pt x="6859220" y="0"/>
                </a:lnTo>
                <a:close/>
              </a:path>
            </a:pathLst>
          </a:custGeom>
          <a:solidFill>
            <a:schemeClr val="accent6"/>
          </a:solidFill>
          <a:ln w="1220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Graphique 9">
            <a:extLst>
              <a:ext uri="{FF2B5EF4-FFF2-40B4-BE49-F238E27FC236}">
                <a16:creationId xmlns:a16="http://schemas.microsoft.com/office/drawing/2014/main" id="{6E1CF521-179A-4F41-952D-F5EB36759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5000" y="4296384"/>
            <a:ext cx="1026000" cy="356400"/>
          </a:xfrm>
          <a:prstGeom prst="rect">
            <a:avLst/>
          </a:prstGeom>
        </p:spPr>
      </p:pic>
    </p:spTree>
    <p:extLst>
      <p:ext uri="{BB962C8B-B14F-4D97-AF65-F5344CB8AC3E}">
        <p14:creationId xmlns:p14="http://schemas.microsoft.com/office/powerpoint/2010/main" val="3908671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5B39AC7-C069-4E22-A77C-23F5E9AE4147}" type="datetime1">
              <a:rPr lang="fr-FR" smtClean="0"/>
              <a:t>25/01/2021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938C3CF-D879-454F-85EB-F1B77B16B5D1}" type="slidenum">
              <a:rPr lang="fr-FR" smtClean="0"/>
              <a:t>‹N°›</a:t>
            </a:fld>
            <a:endParaRPr lang="fr-FR"/>
          </a:p>
        </p:txBody>
      </p:sp>
    </p:spTree>
    <p:extLst>
      <p:ext uri="{BB962C8B-B14F-4D97-AF65-F5344CB8AC3E}">
        <p14:creationId xmlns:p14="http://schemas.microsoft.com/office/powerpoint/2010/main" val="3067014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dpi="0" rotWithShape="1">
          <a:blip r:embed="rId13" cstate="screen">
            <a:grayscl/>
            <a:extLst>
              <a:ext uri="{28A0092B-C50C-407E-A947-70E740481C1C}">
                <a14:useLocalDpi xmlns:a14="http://schemas.microsoft.com/office/drawing/2010/main"/>
              </a:ext>
            </a:extLst>
          </a:blip>
          <a:srcRect/>
          <a:stretch>
            <a:fillRect r="17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82200" y="393475"/>
            <a:ext cx="6739500" cy="8067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1pPr>
            <a:lvl2pPr lvl="1">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2pPr>
            <a:lvl3pPr lvl="2">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3pPr>
            <a:lvl4pPr lvl="3">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4pPr>
            <a:lvl5pPr lvl="4">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5pPr>
            <a:lvl6pPr lvl="5">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6pPr>
            <a:lvl7pPr lvl="6">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7pPr>
            <a:lvl8pPr lvl="7">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8pPr>
            <a:lvl9pPr lvl="8">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9pPr>
          </a:lstStyle>
          <a:p>
            <a:endParaRPr/>
          </a:p>
        </p:txBody>
      </p:sp>
      <p:sp>
        <p:nvSpPr>
          <p:cNvPr id="7" name="Google Shape;7;p1"/>
          <p:cNvSpPr txBox="1">
            <a:spLocks noGrp="1"/>
          </p:cNvSpPr>
          <p:nvPr>
            <p:ph type="body" idx="1"/>
          </p:nvPr>
        </p:nvSpPr>
        <p:spPr>
          <a:xfrm>
            <a:off x="1556331" y="1349141"/>
            <a:ext cx="7085700" cy="2938500"/>
          </a:xfrm>
          <a:prstGeom prst="rect">
            <a:avLst/>
          </a:prstGeom>
          <a:noFill/>
          <a:ln>
            <a:noFill/>
          </a:ln>
        </p:spPr>
        <p:txBody>
          <a:bodyPr spcFirstLastPara="1" wrap="square" lIns="91425" tIns="91425" rIns="91425" bIns="91425" anchor="t" anchorCtr="0"/>
          <a:lstStyle>
            <a:lvl1pPr marL="457200" lvl="0" indent="-393700">
              <a:spcBef>
                <a:spcPts val="600"/>
              </a:spcBef>
              <a:spcAft>
                <a:spcPts val="0"/>
              </a:spcAft>
              <a:buClr>
                <a:srgbClr val="D9D9D9"/>
              </a:buClr>
              <a:buSzPts val="2600"/>
              <a:buFont typeface="Barlow"/>
              <a:buChar char="▪"/>
              <a:defRPr sz="2600">
                <a:solidFill>
                  <a:srgbClr val="434343"/>
                </a:solidFill>
                <a:latin typeface="Barlow"/>
                <a:ea typeface="Barlow"/>
                <a:cs typeface="Barlow"/>
                <a:sym typeface="Barlow"/>
              </a:defRPr>
            </a:lvl1pPr>
            <a:lvl2pPr marL="914400" lvl="1"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2pPr>
            <a:lvl3pPr marL="1371600" lvl="2"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3pPr>
            <a:lvl4pPr marL="1828800" lvl="3"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4pPr>
            <a:lvl5pPr marL="2286000" lvl="4"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5pPr>
            <a:lvl6pPr marL="2743200" lvl="5"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6pPr>
            <a:lvl7pPr marL="3200400" lvl="6"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7pPr>
            <a:lvl8pPr marL="3657600" lvl="7"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8pPr>
            <a:lvl9pPr marL="4114800" lvl="8"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9pPr>
          </a:lstStyle>
          <a:p>
            <a:endParaRPr/>
          </a:p>
        </p:txBody>
      </p:sp>
      <p:sp>
        <p:nvSpPr>
          <p:cNvPr id="8" name="Google Shape;8;p1"/>
          <p:cNvSpPr txBox="1">
            <a:spLocks noGrp="1"/>
          </p:cNvSpPr>
          <p:nvPr>
            <p:ph type="sldNum" idx="12"/>
          </p:nvPr>
        </p:nvSpPr>
        <p:spPr>
          <a:xfrm>
            <a:off x="8750400" y="4356225"/>
            <a:ext cx="393600" cy="393600"/>
          </a:xfrm>
          <a:prstGeom prst="rect">
            <a:avLst/>
          </a:prstGeom>
          <a:noFill/>
          <a:ln>
            <a:noFill/>
          </a:ln>
        </p:spPr>
        <p:txBody>
          <a:bodyPr spcFirstLastPara="1" wrap="square" lIns="91425" tIns="91425" rIns="91425" bIns="91425" anchor="ctr" anchorCtr="0">
            <a:noAutofit/>
          </a:bodyPr>
          <a:lstStyle>
            <a:lvl1pPr lvl="0" algn="ctr">
              <a:buNone/>
              <a:defRPr sz="1200" b="1">
                <a:solidFill>
                  <a:srgbClr val="FFFFFF"/>
                </a:solidFill>
                <a:latin typeface="Barlow"/>
                <a:ea typeface="Barlow"/>
                <a:cs typeface="Barlow"/>
                <a:sym typeface="Barlow"/>
              </a:defRPr>
            </a:lvl1pPr>
            <a:lvl2pPr lvl="1" algn="ctr">
              <a:buNone/>
              <a:defRPr sz="1200" b="1">
                <a:solidFill>
                  <a:srgbClr val="FFFFFF"/>
                </a:solidFill>
                <a:latin typeface="Barlow"/>
                <a:ea typeface="Barlow"/>
                <a:cs typeface="Barlow"/>
                <a:sym typeface="Barlow"/>
              </a:defRPr>
            </a:lvl2pPr>
            <a:lvl3pPr lvl="2" algn="ctr">
              <a:buNone/>
              <a:defRPr sz="1200" b="1">
                <a:solidFill>
                  <a:srgbClr val="FFFFFF"/>
                </a:solidFill>
                <a:latin typeface="Barlow"/>
                <a:ea typeface="Barlow"/>
                <a:cs typeface="Barlow"/>
                <a:sym typeface="Barlow"/>
              </a:defRPr>
            </a:lvl3pPr>
            <a:lvl4pPr lvl="3" algn="ctr">
              <a:buNone/>
              <a:defRPr sz="1200" b="1">
                <a:solidFill>
                  <a:srgbClr val="FFFFFF"/>
                </a:solidFill>
                <a:latin typeface="Barlow"/>
                <a:ea typeface="Barlow"/>
                <a:cs typeface="Barlow"/>
                <a:sym typeface="Barlow"/>
              </a:defRPr>
            </a:lvl4pPr>
            <a:lvl5pPr lvl="4" algn="ctr">
              <a:buNone/>
              <a:defRPr sz="1200" b="1">
                <a:solidFill>
                  <a:srgbClr val="FFFFFF"/>
                </a:solidFill>
                <a:latin typeface="Barlow"/>
                <a:ea typeface="Barlow"/>
                <a:cs typeface="Barlow"/>
                <a:sym typeface="Barlow"/>
              </a:defRPr>
            </a:lvl5pPr>
            <a:lvl6pPr lvl="5" algn="ctr">
              <a:buNone/>
              <a:defRPr sz="1200" b="1">
                <a:solidFill>
                  <a:srgbClr val="FFFFFF"/>
                </a:solidFill>
                <a:latin typeface="Barlow"/>
                <a:ea typeface="Barlow"/>
                <a:cs typeface="Barlow"/>
                <a:sym typeface="Barlow"/>
              </a:defRPr>
            </a:lvl6pPr>
            <a:lvl7pPr lvl="6" algn="ctr">
              <a:buNone/>
              <a:defRPr sz="1200" b="1">
                <a:solidFill>
                  <a:srgbClr val="FFFFFF"/>
                </a:solidFill>
                <a:latin typeface="Barlow"/>
                <a:ea typeface="Barlow"/>
                <a:cs typeface="Barlow"/>
                <a:sym typeface="Barlow"/>
              </a:defRPr>
            </a:lvl7pPr>
            <a:lvl8pPr lvl="7" algn="ctr">
              <a:buNone/>
              <a:defRPr sz="1200" b="1">
                <a:solidFill>
                  <a:srgbClr val="FFFFFF"/>
                </a:solidFill>
                <a:latin typeface="Barlow"/>
                <a:ea typeface="Barlow"/>
                <a:cs typeface="Barlow"/>
                <a:sym typeface="Barlow"/>
              </a:defRPr>
            </a:lvl8pPr>
            <a:lvl9pPr lvl="8" algn="ctr">
              <a:buNone/>
              <a:defRPr sz="1200" b="1">
                <a:solidFill>
                  <a:srgbClr val="FFFFFF"/>
                </a:solidFill>
                <a:latin typeface="Barlow"/>
                <a:ea typeface="Barlow"/>
                <a:cs typeface="Barlow"/>
                <a:sym typeface="Barlow"/>
              </a:defRPr>
            </a:lvl9pPr>
          </a:lstStyle>
          <a:p>
            <a:pPr marL="0" lvl="0" indent="0" algn="ct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3" r:id="rId3"/>
    <p:sldLayoutId id="2147483655" r:id="rId4"/>
    <p:sldLayoutId id="2147483657" r:id="rId5"/>
    <p:sldLayoutId id="2147483658" r:id="rId6"/>
    <p:sldLayoutId id="2147483668" r:id="rId7"/>
    <p:sldLayoutId id="2147483669" r:id="rId8"/>
    <p:sldLayoutId id="2147483670" r:id="rId9"/>
    <p:sldLayoutId id="2147483671" r:id="rId10"/>
    <p:sldLayoutId id="2147483672"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www.moncompteactivite.gouv.f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moncompteactivite.gouv.fr/cpa-prive/html/#/connex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moncompteactivite.gouv.fr/cpa-public/video/les-droits-cpf-comment-ca-march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espaceformation.opcalia.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service-public.fr/particuliers/vosdroits/F32457"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moncompteactivite.gouv.fr/cpa-prive/html/#/connexio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mon-cep.or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png"/><Relationship Id="rId7" Type="http://schemas.openxmlformats.org/officeDocument/2006/relationships/diagramQuickStyle" Target="../diagrams/quickStyle3.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1.svg"/><Relationship Id="rId9" Type="http://schemas.microsoft.com/office/2007/relationships/diagramDrawing" Target="../diagrams/drawing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0.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opcalia.com/regle-de-prise-en-charge/regles-de-prise-en-charge-enseignement-priv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C3D038-AE84-5F45-94BB-ECF9EB86AD1C}"/>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Image 2">
            <a:extLst>
              <a:ext uri="{FF2B5EF4-FFF2-40B4-BE49-F238E27FC236}">
                <a16:creationId xmlns:a16="http://schemas.microsoft.com/office/drawing/2014/main" id="{443E93A8-EEA4-464C-8016-11DCD3053FB9}"/>
              </a:ext>
            </a:extLst>
          </p:cNvPr>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1585228" y="1060562"/>
            <a:ext cx="6008812" cy="3420362"/>
          </a:xfrm>
          <a:prstGeom prst="rect">
            <a:avLst/>
          </a:prstGeom>
        </p:spPr>
      </p:pic>
      <p:sp>
        <p:nvSpPr>
          <p:cNvPr id="2" name="Espace réservé du numéro de diapositive 1">
            <a:extLst>
              <a:ext uri="{FF2B5EF4-FFF2-40B4-BE49-F238E27FC236}">
                <a16:creationId xmlns:a16="http://schemas.microsoft.com/office/drawing/2014/main" id="{EF3475F3-90F1-F244-B06B-BE51E1A41F2E}"/>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200" b="1" i="0" u="none" strike="noStrike" kern="0" cap="none" spc="0" normalizeH="0" baseline="0" noProof="0" smtClean="0">
                <a:ln>
                  <a:noFill/>
                </a:ln>
                <a:solidFill>
                  <a:srgbClr val="FFFFFF"/>
                </a:solidFill>
                <a:effectLst/>
                <a:uLnTx/>
                <a:uFillTx/>
                <a:latin typeface="Barlow"/>
                <a:sym typeface="Barlow"/>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fr-FR" sz="1200" b="1" i="0" u="none" strike="noStrike" kern="0" cap="none" spc="0" normalizeH="0" baseline="0" noProof="0">
              <a:ln>
                <a:noFill/>
              </a:ln>
              <a:solidFill>
                <a:srgbClr val="FFFFFF"/>
              </a:solidFill>
              <a:effectLst/>
              <a:uLnTx/>
              <a:uFillTx/>
              <a:latin typeface="Barlow"/>
              <a:sym typeface="Barlow"/>
            </a:endParaRPr>
          </a:p>
        </p:txBody>
      </p:sp>
      <p:sp>
        <p:nvSpPr>
          <p:cNvPr id="7" name="Ellipse 6">
            <a:extLst>
              <a:ext uri="{FF2B5EF4-FFF2-40B4-BE49-F238E27FC236}">
                <a16:creationId xmlns:a16="http://schemas.microsoft.com/office/drawing/2014/main" id="{C27CBE4F-D82D-7D4C-9AE5-629F0E4DA47C}"/>
              </a:ext>
            </a:extLst>
          </p:cNvPr>
          <p:cNvSpPr/>
          <p:nvPr/>
        </p:nvSpPr>
        <p:spPr>
          <a:xfrm>
            <a:off x="4761195" y="1381065"/>
            <a:ext cx="2560311" cy="2560311"/>
          </a:xfrm>
          <a:prstGeom prst="ellipse">
            <a:avLst/>
          </a:prstGeom>
          <a:solidFill>
            <a:srgbClr val="6A88B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fr-FR" sz="2000" b="1" dirty="0">
                <a:solidFill>
                  <a:srgbClr val="FFFFFF"/>
                </a:solidFill>
                <a:latin typeface="Fira Sans" panose="020B0503050000020004" pitchFamily="34" charset="0"/>
              </a:rPr>
              <a:t>Informations générales</a:t>
            </a:r>
          </a:p>
        </p:txBody>
      </p:sp>
      <p:sp>
        <p:nvSpPr>
          <p:cNvPr id="8" name="ZoneTexte 7">
            <a:extLst>
              <a:ext uri="{FF2B5EF4-FFF2-40B4-BE49-F238E27FC236}">
                <a16:creationId xmlns:a16="http://schemas.microsoft.com/office/drawing/2014/main" id="{E88DD859-3C04-4E45-B498-E048E21C3920}"/>
              </a:ext>
            </a:extLst>
          </p:cNvPr>
          <p:cNvSpPr txBox="1"/>
          <p:nvPr/>
        </p:nvSpPr>
        <p:spPr>
          <a:xfrm>
            <a:off x="1501144" y="197958"/>
            <a:ext cx="413286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0" i="0" u="none" strike="noStrike" kern="0" cap="none" spc="0" normalizeH="0" baseline="0" noProof="0" dirty="0">
                <a:ln>
                  <a:noFill/>
                </a:ln>
                <a:solidFill>
                  <a:srgbClr val="C40056"/>
                </a:solidFill>
                <a:effectLst/>
                <a:uLnTx/>
                <a:uFillTx/>
                <a:latin typeface="Fira Sans Medium" panose="020B0503050000020004" pitchFamily="34" charset="0"/>
                <a:cs typeface="Arial"/>
                <a:sym typeface="Arial"/>
              </a:rPr>
              <a:t>FORMATION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0" i="0" u="none" strike="noStrike" kern="0" cap="none" spc="0" normalizeH="0" baseline="0" noProof="0" dirty="0">
                <a:ln>
                  <a:noFill/>
                </a:ln>
                <a:solidFill>
                  <a:srgbClr val="000000"/>
                </a:solidFill>
                <a:effectLst/>
                <a:uLnTx/>
                <a:uFillTx/>
                <a:latin typeface="Fira Sans Medium" panose="020B0503050000020004" pitchFamily="34" charset="0"/>
                <a:cs typeface="Arial"/>
                <a:sym typeface="Arial"/>
              </a:rPr>
              <a:t>LA FORMATION PROFESSIONNELLE</a:t>
            </a:r>
          </a:p>
        </p:txBody>
      </p:sp>
      <p:sp>
        <p:nvSpPr>
          <p:cNvPr id="9" name="Ellipse 8">
            <a:extLst>
              <a:ext uri="{FF2B5EF4-FFF2-40B4-BE49-F238E27FC236}">
                <a16:creationId xmlns:a16="http://schemas.microsoft.com/office/drawing/2014/main" id="{6B804921-C2B5-1D40-A5D9-53EF489F82CE}"/>
              </a:ext>
            </a:extLst>
          </p:cNvPr>
          <p:cNvSpPr/>
          <p:nvPr/>
        </p:nvSpPr>
        <p:spPr>
          <a:xfrm>
            <a:off x="1405283" y="883306"/>
            <a:ext cx="611701" cy="611701"/>
          </a:xfrm>
          <a:prstGeom prst="ellipse">
            <a:avLst/>
          </a:prstGeom>
          <a:solidFill>
            <a:srgbClr val="6A88B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2" name="Connecteur droit 11">
            <a:extLst>
              <a:ext uri="{FF2B5EF4-FFF2-40B4-BE49-F238E27FC236}">
                <a16:creationId xmlns:a16="http://schemas.microsoft.com/office/drawing/2014/main" id="{81976144-5CBF-954F-980B-3B7E92BD14CC}"/>
              </a:ext>
            </a:extLst>
          </p:cNvPr>
          <p:cNvCxnSpPr/>
          <p:nvPr/>
        </p:nvCxnSpPr>
        <p:spPr>
          <a:xfrm>
            <a:off x="1334818" y="2543499"/>
            <a:ext cx="0" cy="4414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D6DD055C-6145-F246-927A-22B7722692A2}"/>
              </a:ext>
            </a:extLst>
          </p:cNvPr>
          <p:cNvCxnSpPr/>
          <p:nvPr/>
        </p:nvCxnSpPr>
        <p:spPr>
          <a:xfrm>
            <a:off x="7824959" y="2543499"/>
            <a:ext cx="0" cy="4414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C49A994-0D5F-B34A-87C2-CB37A9F97071}"/>
              </a:ext>
            </a:extLst>
          </p:cNvPr>
          <p:cNvSpPr/>
          <p:nvPr/>
        </p:nvSpPr>
        <p:spPr>
          <a:xfrm>
            <a:off x="-1" y="0"/>
            <a:ext cx="178433" cy="2916000"/>
          </a:xfrm>
          <a:prstGeom prst="rect">
            <a:avLst/>
          </a:prstGeom>
          <a:solidFill>
            <a:srgbClr val="C40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ectangle 20">
            <a:extLst>
              <a:ext uri="{FF2B5EF4-FFF2-40B4-BE49-F238E27FC236}">
                <a16:creationId xmlns:a16="http://schemas.microsoft.com/office/drawing/2014/main" id="{3DEA92AB-62E8-D147-A283-B9562D451AE9}"/>
              </a:ext>
            </a:extLst>
          </p:cNvPr>
          <p:cNvSpPr/>
          <p:nvPr/>
        </p:nvSpPr>
        <p:spPr>
          <a:xfrm rot="5400000">
            <a:off x="1379110" y="-1366771"/>
            <a:ext cx="182457" cy="2916000"/>
          </a:xfrm>
          <a:prstGeom prst="rect">
            <a:avLst/>
          </a:prstGeom>
          <a:solidFill>
            <a:srgbClr val="C40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Rectangle 21">
            <a:extLst>
              <a:ext uri="{FF2B5EF4-FFF2-40B4-BE49-F238E27FC236}">
                <a16:creationId xmlns:a16="http://schemas.microsoft.com/office/drawing/2014/main" id="{8119CEF2-79DA-D141-B3A2-B37E6A3EAFCA}"/>
              </a:ext>
            </a:extLst>
          </p:cNvPr>
          <p:cNvSpPr/>
          <p:nvPr/>
        </p:nvSpPr>
        <p:spPr>
          <a:xfrm rot="5400000">
            <a:off x="7596877" y="3594272"/>
            <a:ext cx="182457" cy="2916000"/>
          </a:xfrm>
          <a:prstGeom prst="rect">
            <a:avLst/>
          </a:prstGeom>
          <a:solidFill>
            <a:srgbClr val="C40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Rectangle 22">
            <a:extLst>
              <a:ext uri="{FF2B5EF4-FFF2-40B4-BE49-F238E27FC236}">
                <a16:creationId xmlns:a16="http://schemas.microsoft.com/office/drawing/2014/main" id="{2934FF25-40CF-E249-9DFA-69A229A6AD07}"/>
              </a:ext>
            </a:extLst>
          </p:cNvPr>
          <p:cNvSpPr/>
          <p:nvPr/>
        </p:nvSpPr>
        <p:spPr>
          <a:xfrm>
            <a:off x="8969778" y="2210950"/>
            <a:ext cx="178433" cy="2916000"/>
          </a:xfrm>
          <a:prstGeom prst="rect">
            <a:avLst/>
          </a:prstGeom>
          <a:solidFill>
            <a:srgbClr val="C40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624045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AD01A7B-2987-4A8A-AAEA-992A2DCE4D91}"/>
              </a:ext>
            </a:extLst>
          </p:cNvPr>
          <p:cNvSpPr>
            <a:spLocks noGrp="1"/>
          </p:cNvSpPr>
          <p:nvPr>
            <p:ph type="title"/>
          </p:nvPr>
        </p:nvSpPr>
        <p:spPr/>
        <p:txBody>
          <a:bodyPr/>
          <a:lstStyle/>
          <a:p>
            <a:r>
              <a:rPr lang="fr-FR" dirty="0"/>
              <a:t>Compte Personnel de Formation </a:t>
            </a:r>
          </a:p>
        </p:txBody>
      </p:sp>
      <p:sp>
        <p:nvSpPr>
          <p:cNvPr id="6" name="Espace réservé du texte 5">
            <a:extLst>
              <a:ext uri="{FF2B5EF4-FFF2-40B4-BE49-F238E27FC236}">
                <a16:creationId xmlns:a16="http://schemas.microsoft.com/office/drawing/2014/main" id="{16A7C819-9866-4755-9DD0-6FE551B1DD9E}"/>
              </a:ext>
            </a:extLst>
          </p:cNvPr>
          <p:cNvSpPr>
            <a:spLocks noGrp="1"/>
          </p:cNvSpPr>
          <p:nvPr>
            <p:ph type="body" idx="1"/>
          </p:nvPr>
        </p:nvSpPr>
        <p:spPr/>
        <p:txBody>
          <a:bodyPr/>
          <a:lstStyle/>
          <a:p>
            <a:r>
              <a:rPr lang="fr-FR" sz="1400" b="1" dirty="0"/>
              <a:t>Le compte personnel de formation est monétarisé</a:t>
            </a:r>
          </a:p>
          <a:p>
            <a:pPr lvl="1"/>
            <a:r>
              <a:rPr lang="fr-FR" sz="1400" dirty="0"/>
              <a:t>depuis le 1</a:t>
            </a:r>
            <a:r>
              <a:rPr lang="fr-FR" sz="1400" baseline="30000" dirty="0"/>
              <a:t>er</a:t>
            </a:r>
            <a:r>
              <a:rPr lang="fr-FR" sz="1400" dirty="0"/>
              <a:t> janvier, il est alimenté en euros et non plus en heures. On ne bénéficie plus de la mutualisation et d’une prise en charge importante</a:t>
            </a:r>
          </a:p>
          <a:p>
            <a:pPr lvl="1"/>
            <a:r>
              <a:rPr lang="fr-FR" sz="1400" dirty="0"/>
              <a:t>montant limité à 15 € de l’heure avec un maximum de 500 € par année de travail ou 5000 € de plafond</a:t>
            </a:r>
          </a:p>
          <a:p>
            <a:r>
              <a:rPr lang="fr-FR" sz="1400" dirty="0"/>
              <a:t>Les droits à DIF de chaque salarié de votre entreprise sont transférables dans le CPF (Ordonnance n°2019-861 du 21 août 2019). </a:t>
            </a:r>
          </a:p>
          <a:p>
            <a:pPr lvl="1"/>
            <a:r>
              <a:rPr lang="fr-FR" sz="1400" dirty="0"/>
              <a:t>Pour ce faire nous vous conseillons d’informer votre personnel que le titulaire du CPF doit procéder à l’inscription de son montant de droits acquis au titre du DIF sur son compte avant le </a:t>
            </a:r>
            <a:r>
              <a:rPr lang="fr-FR" sz="1400" b="1" dirty="0"/>
              <a:t>30 juin 2021 </a:t>
            </a:r>
            <a:r>
              <a:rPr lang="fr-FR" sz="1400" dirty="0"/>
              <a:t>via le site </a:t>
            </a:r>
            <a:r>
              <a:rPr lang="fr-FR" sz="1400" dirty="0">
                <a:hlinkClick r:id="rId2">
                  <a:extLst>
                    <a:ext uri="{A12FA001-AC4F-418D-AE19-62706E023703}">
                      <ahyp:hlinkClr xmlns:ahyp="http://schemas.microsoft.com/office/drawing/2018/hyperlinkcolor" val="tx"/>
                    </a:ext>
                  </a:extLst>
                </a:hlinkClick>
              </a:rPr>
              <a:t>www.moncompteactivite.gouv.fr</a:t>
            </a:r>
            <a:r>
              <a:rPr lang="fr-FR" sz="1400" dirty="0"/>
              <a:t>.  </a:t>
            </a:r>
          </a:p>
          <a:p>
            <a:endParaRPr lang="fr-FR" sz="1200" dirty="0"/>
          </a:p>
        </p:txBody>
      </p:sp>
      <p:sp>
        <p:nvSpPr>
          <p:cNvPr id="2" name="Espace réservé du numéro de diapositive 1">
            <a:extLst>
              <a:ext uri="{FF2B5EF4-FFF2-40B4-BE49-F238E27FC236}">
                <a16:creationId xmlns:a16="http://schemas.microsoft.com/office/drawing/2014/main" id="{947E5F18-60E9-48A1-934F-E272576BC074}"/>
              </a:ext>
            </a:extLst>
          </p:cNvPr>
          <p:cNvSpPr>
            <a:spLocks noGrp="1"/>
          </p:cNvSpPr>
          <p:nvPr>
            <p:ph type="sldNum" idx="12"/>
          </p:nvPr>
        </p:nvSpPr>
        <p:spPr/>
        <p:txBody>
          <a:bodyPr/>
          <a:lstStyle/>
          <a:p>
            <a:pPr lvl="0"/>
            <a:fld id="{00000000-1234-1234-1234-123412341234}" type="slidenum">
              <a:rPr lang="fr-FR" noProof="0" smtClean="0">
                <a:sym typeface="Barlow"/>
              </a:rPr>
              <a:pPr lvl="0"/>
              <a:t>10</a:t>
            </a:fld>
            <a:endParaRPr lang="fr-FR" noProof="0" dirty="0">
              <a:sym typeface="Barlow"/>
            </a:endParaRPr>
          </a:p>
        </p:txBody>
      </p:sp>
      <p:sp>
        <p:nvSpPr>
          <p:cNvPr id="13" name="Titre 1">
            <a:extLst>
              <a:ext uri="{FF2B5EF4-FFF2-40B4-BE49-F238E27FC236}">
                <a16:creationId xmlns:a16="http://schemas.microsoft.com/office/drawing/2014/main" id="{52795B6C-B76C-4F8F-9AEC-F415692C9422}"/>
              </a:ext>
            </a:extLst>
          </p:cNvPr>
          <p:cNvSpPr txBox="1">
            <a:spLocks/>
          </p:cNvSpPr>
          <p:nvPr/>
        </p:nvSpPr>
        <p:spPr>
          <a:xfrm>
            <a:off x="937260" y="329253"/>
            <a:ext cx="7543800" cy="1088068"/>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
                <a:srgbClr val="000000"/>
              </a:buClr>
              <a:buSzTx/>
              <a:buFont typeface="Arial"/>
              <a:buNone/>
              <a:tabLst/>
              <a:defRPr/>
            </a:pPr>
            <a:endParaRPr kumimoji="0" lang="fr-FR" sz="3600" b="1" i="0" u="none" strike="noStrike" kern="1200" cap="none" spc="-50" normalizeH="0" baseline="0" noProof="0" dirty="0">
              <a:ln>
                <a:noFill/>
              </a:ln>
              <a:solidFill>
                <a:srgbClr val="0070C0"/>
              </a:solidFill>
              <a:effectLst/>
              <a:uLnTx/>
              <a:uFillTx/>
              <a:latin typeface="Arial"/>
              <a:ea typeface="+mj-ea"/>
              <a:cs typeface="+mj-cs"/>
              <a:sym typeface="Arial"/>
            </a:endParaRPr>
          </a:p>
        </p:txBody>
      </p:sp>
    </p:spTree>
    <p:extLst>
      <p:ext uri="{BB962C8B-B14F-4D97-AF65-F5344CB8AC3E}">
        <p14:creationId xmlns:p14="http://schemas.microsoft.com/office/powerpoint/2010/main" val="1112842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161725-9D1C-4537-853C-897D734D1598}"/>
              </a:ext>
            </a:extLst>
          </p:cNvPr>
          <p:cNvSpPr>
            <a:spLocks noGrp="1"/>
          </p:cNvSpPr>
          <p:nvPr>
            <p:ph type="title"/>
          </p:nvPr>
        </p:nvSpPr>
        <p:spPr/>
        <p:txBody>
          <a:bodyPr/>
          <a:lstStyle/>
          <a:p>
            <a:r>
              <a:rPr lang="fr-FR" dirty="0"/>
              <a:t>Reporter ses heures DIF et CPF</a:t>
            </a:r>
          </a:p>
        </p:txBody>
      </p:sp>
      <p:sp>
        <p:nvSpPr>
          <p:cNvPr id="7" name="Espace réservé du texte 6">
            <a:extLst>
              <a:ext uri="{FF2B5EF4-FFF2-40B4-BE49-F238E27FC236}">
                <a16:creationId xmlns:a16="http://schemas.microsoft.com/office/drawing/2014/main" id="{74A82FDD-6878-4733-A57C-F45870F5485C}"/>
              </a:ext>
            </a:extLst>
          </p:cNvPr>
          <p:cNvSpPr>
            <a:spLocks noGrp="1"/>
          </p:cNvSpPr>
          <p:nvPr>
            <p:ph type="body" idx="1"/>
          </p:nvPr>
        </p:nvSpPr>
        <p:spPr/>
        <p:txBody>
          <a:bodyPr/>
          <a:lstStyle/>
          <a:p>
            <a:r>
              <a:rPr lang="fr-FR" sz="1800" dirty="0"/>
              <a:t>Pour ouvrir son CPF il faut se munir d’une Carte vitale (n° sécurité sociale) + courriel et se connecter au site du CPA.</a:t>
            </a:r>
          </a:p>
          <a:p>
            <a:r>
              <a:rPr lang="fr-FR" sz="1800" dirty="0"/>
              <a:t>Pour plus d’information sur le CPF : </a:t>
            </a:r>
            <a:r>
              <a:rPr lang="fr-FR" sz="1800" dirty="0">
                <a:hlinkClick r:id="rId3"/>
              </a:rPr>
              <a:t>https://www.moncompteactivite.gouv.fr/cpa-prive/html/#/connexion</a:t>
            </a:r>
            <a:endParaRPr lang="fr-FR" sz="1800" dirty="0"/>
          </a:p>
          <a:p>
            <a:r>
              <a:rPr lang="fr-FR" sz="1800" dirty="0">
                <a:hlinkClick r:id="rId4"/>
              </a:rPr>
              <a:t>https://www.moncompteactivite.gouv.fr/cpa-public/video/les-droits-cpf-comment-ca-marche</a:t>
            </a:r>
            <a:endParaRPr lang="fr-FR" sz="1800" dirty="0"/>
          </a:p>
          <a:p>
            <a:endParaRPr lang="fr-FR" sz="1800" dirty="0"/>
          </a:p>
          <a:p>
            <a:endParaRPr lang="fr-FR" sz="1800" dirty="0"/>
          </a:p>
        </p:txBody>
      </p:sp>
      <p:sp>
        <p:nvSpPr>
          <p:cNvPr id="4" name="Espace réservé du numéro de diapositive 3">
            <a:extLst>
              <a:ext uri="{FF2B5EF4-FFF2-40B4-BE49-F238E27FC236}">
                <a16:creationId xmlns:a16="http://schemas.microsoft.com/office/drawing/2014/main" id="{836F098C-C05A-4882-BCAA-801A23C4FFC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11</a:t>
            </a:fld>
            <a:endParaRPr lang="fr-FR" dirty="0"/>
          </a:p>
        </p:txBody>
      </p:sp>
    </p:spTree>
    <p:extLst>
      <p:ext uri="{BB962C8B-B14F-4D97-AF65-F5344CB8AC3E}">
        <p14:creationId xmlns:p14="http://schemas.microsoft.com/office/powerpoint/2010/main" val="1844976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161725-9D1C-4537-853C-897D734D1598}"/>
              </a:ext>
            </a:extLst>
          </p:cNvPr>
          <p:cNvSpPr>
            <a:spLocks noGrp="1"/>
          </p:cNvSpPr>
          <p:nvPr>
            <p:ph type="title"/>
          </p:nvPr>
        </p:nvSpPr>
        <p:spPr/>
        <p:txBody>
          <a:bodyPr/>
          <a:lstStyle/>
          <a:p>
            <a:r>
              <a:rPr lang="fr-FR" dirty="0"/>
              <a:t>CPF est monétisé à partir du 1</a:t>
            </a:r>
            <a:r>
              <a:rPr lang="fr-FR" baseline="30000" dirty="0"/>
              <a:t>er</a:t>
            </a:r>
            <a:r>
              <a:rPr lang="fr-FR" dirty="0"/>
              <a:t> janvier 2019</a:t>
            </a:r>
          </a:p>
        </p:txBody>
      </p:sp>
      <p:sp>
        <p:nvSpPr>
          <p:cNvPr id="4" name="Espace réservé du numéro de diapositive 3">
            <a:extLst>
              <a:ext uri="{FF2B5EF4-FFF2-40B4-BE49-F238E27FC236}">
                <a16:creationId xmlns:a16="http://schemas.microsoft.com/office/drawing/2014/main" id="{836F098C-C05A-4882-BCAA-801A23C4FFC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12</a:t>
            </a:fld>
            <a:endParaRPr lang="fr-FR" dirty="0"/>
          </a:p>
        </p:txBody>
      </p:sp>
      <p:pic>
        <p:nvPicPr>
          <p:cNvPr id="2052" name="Picture 4">
            <a:extLst>
              <a:ext uri="{FF2B5EF4-FFF2-40B4-BE49-F238E27FC236}">
                <a16:creationId xmlns:a16="http://schemas.microsoft.com/office/drawing/2014/main" id="{BA1DAF67-F699-4876-B474-A557E45F2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230" y="1348157"/>
            <a:ext cx="6937127" cy="3086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39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161725-9D1C-4537-853C-897D734D1598}"/>
              </a:ext>
            </a:extLst>
          </p:cNvPr>
          <p:cNvSpPr>
            <a:spLocks noGrp="1"/>
          </p:cNvSpPr>
          <p:nvPr>
            <p:ph type="title"/>
          </p:nvPr>
        </p:nvSpPr>
        <p:spPr/>
        <p:txBody>
          <a:bodyPr/>
          <a:lstStyle/>
          <a:p>
            <a:r>
              <a:rPr lang="fr-FR" dirty="0"/>
              <a:t>CPF (les actions éligibles)</a:t>
            </a:r>
          </a:p>
        </p:txBody>
      </p:sp>
      <p:sp>
        <p:nvSpPr>
          <p:cNvPr id="3" name="Espace réservé du texte 2">
            <a:extLst>
              <a:ext uri="{FF2B5EF4-FFF2-40B4-BE49-F238E27FC236}">
                <a16:creationId xmlns:a16="http://schemas.microsoft.com/office/drawing/2014/main" id="{D0729275-5165-4B4D-AFE7-1EF1851A58DE}"/>
              </a:ext>
            </a:extLst>
          </p:cNvPr>
          <p:cNvSpPr>
            <a:spLocks noGrp="1"/>
          </p:cNvSpPr>
          <p:nvPr>
            <p:ph type="body" idx="1"/>
          </p:nvPr>
        </p:nvSpPr>
        <p:spPr>
          <a:xfrm>
            <a:off x="2883544" y="2030263"/>
            <a:ext cx="5364887" cy="2257378"/>
          </a:xfrm>
        </p:spPr>
        <p:txBody>
          <a:bodyPr/>
          <a:lstStyle/>
          <a:p>
            <a:endParaRPr lang="fr-FR" dirty="0"/>
          </a:p>
        </p:txBody>
      </p:sp>
      <p:sp>
        <p:nvSpPr>
          <p:cNvPr id="4" name="Espace réservé du numéro de diapositive 3">
            <a:extLst>
              <a:ext uri="{FF2B5EF4-FFF2-40B4-BE49-F238E27FC236}">
                <a16:creationId xmlns:a16="http://schemas.microsoft.com/office/drawing/2014/main" id="{836F098C-C05A-4882-BCAA-801A23C4FFC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13</a:t>
            </a:fld>
            <a:endParaRPr lang="fr-FR" dirty="0"/>
          </a:p>
        </p:txBody>
      </p:sp>
      <p:pic>
        <p:nvPicPr>
          <p:cNvPr id="2050" name="Picture 2">
            <a:extLst>
              <a:ext uri="{FF2B5EF4-FFF2-40B4-BE49-F238E27FC236}">
                <a16:creationId xmlns:a16="http://schemas.microsoft.com/office/drawing/2014/main" id="{5F419C94-5698-4BC2-9328-0B4268842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909" y="1551214"/>
            <a:ext cx="7024491" cy="292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356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70CA63-D4AF-45F1-83E7-93DB5FC96C30}"/>
              </a:ext>
            </a:extLst>
          </p:cNvPr>
          <p:cNvSpPr>
            <a:spLocks noGrp="1"/>
          </p:cNvSpPr>
          <p:nvPr>
            <p:ph type="ctrTitle"/>
          </p:nvPr>
        </p:nvSpPr>
        <p:spPr/>
        <p:txBody>
          <a:bodyPr/>
          <a:lstStyle/>
          <a:p>
            <a:r>
              <a:rPr lang="fr-FR" dirty="0"/>
              <a:t>Dispositifs de branche</a:t>
            </a:r>
          </a:p>
        </p:txBody>
      </p:sp>
      <p:sp>
        <p:nvSpPr>
          <p:cNvPr id="3" name="Sous-titre 2">
            <a:extLst>
              <a:ext uri="{FF2B5EF4-FFF2-40B4-BE49-F238E27FC236}">
                <a16:creationId xmlns:a16="http://schemas.microsoft.com/office/drawing/2014/main" id="{90FA839A-32B5-463C-9D61-D898CE7610FE}"/>
              </a:ext>
            </a:extLst>
          </p:cNvPr>
          <p:cNvSpPr>
            <a:spLocks noGrp="1"/>
          </p:cNvSpPr>
          <p:nvPr>
            <p:ph type="subTitle" idx="1"/>
          </p:nvPr>
        </p:nvSpPr>
        <p:spPr/>
        <p:txBody>
          <a:bodyPr/>
          <a:lstStyle/>
          <a:p>
            <a:r>
              <a:rPr lang="fr-FR" dirty="0"/>
              <a:t>Actions en réseau</a:t>
            </a:r>
          </a:p>
        </p:txBody>
      </p:sp>
    </p:spTree>
    <p:extLst>
      <p:ext uri="{BB962C8B-B14F-4D97-AF65-F5344CB8AC3E}">
        <p14:creationId xmlns:p14="http://schemas.microsoft.com/office/powerpoint/2010/main" val="2189227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6AA0607-43A9-49A7-831E-982F6285FABC}"/>
              </a:ext>
            </a:extLst>
          </p:cNvPr>
          <p:cNvSpPr>
            <a:spLocks noGrp="1"/>
          </p:cNvSpPr>
          <p:nvPr>
            <p:ph type="title"/>
          </p:nvPr>
        </p:nvSpPr>
        <p:spPr/>
        <p:txBody>
          <a:bodyPr/>
          <a:lstStyle/>
          <a:p>
            <a:r>
              <a:rPr lang="fr-FR" dirty="0"/>
              <a:t>Les Actions collectives</a:t>
            </a:r>
          </a:p>
        </p:txBody>
      </p:sp>
      <p:sp>
        <p:nvSpPr>
          <p:cNvPr id="5" name="Espace réservé du texte 4">
            <a:extLst>
              <a:ext uri="{FF2B5EF4-FFF2-40B4-BE49-F238E27FC236}">
                <a16:creationId xmlns:a16="http://schemas.microsoft.com/office/drawing/2014/main" id="{F7DAD517-3F8C-4EEB-A88A-A4F7F13774E2}"/>
              </a:ext>
            </a:extLst>
          </p:cNvPr>
          <p:cNvSpPr>
            <a:spLocks noGrp="1"/>
          </p:cNvSpPr>
          <p:nvPr>
            <p:ph type="body" idx="1"/>
          </p:nvPr>
        </p:nvSpPr>
        <p:spPr/>
        <p:txBody>
          <a:bodyPr/>
          <a:lstStyle/>
          <a:p>
            <a:pPr fontAlgn="base"/>
            <a:r>
              <a:rPr lang="fr-FR" sz="2000" dirty="0"/>
              <a:t>Les actions collectives sont des actions de formation qui répondent aux besoins des établissements. </a:t>
            </a:r>
            <a:r>
              <a:rPr lang="en-US" sz="2000" dirty="0"/>
              <a:t>​</a:t>
            </a:r>
            <a:r>
              <a:rPr lang="fr-FR" sz="2000" dirty="0"/>
              <a:t>Elles ciblent vos besoins et les problématiques « métiers » mais aussi des « actions transverses ».</a:t>
            </a:r>
            <a:r>
              <a:rPr lang="en-US" sz="2000" dirty="0"/>
              <a:t>​</a:t>
            </a:r>
          </a:p>
          <a:p>
            <a:pPr fontAlgn="base"/>
            <a:r>
              <a:rPr lang="fr-FR" sz="2000" dirty="0"/>
              <a:t>L’inscription des salariés se réalise en ligne (dématérialiser toute la gestion administrative). </a:t>
            </a:r>
            <a:r>
              <a:rPr lang="en-US" sz="2000" dirty="0"/>
              <a:t>​</a:t>
            </a:r>
          </a:p>
          <a:p>
            <a:pPr fontAlgn="base"/>
            <a:r>
              <a:rPr lang="fr-FR" sz="1800" dirty="0">
                <a:hlinkClick r:id="rId3"/>
              </a:rPr>
              <a:t>https://espaceformation.opcalia.com/</a:t>
            </a:r>
            <a:endParaRPr lang="fr-FR" sz="1800" dirty="0"/>
          </a:p>
          <a:p>
            <a:endParaRPr lang="fr-FR" dirty="0"/>
          </a:p>
        </p:txBody>
      </p:sp>
      <p:sp>
        <p:nvSpPr>
          <p:cNvPr id="2" name="Espace réservé du numéro de diapositive 1">
            <a:extLst>
              <a:ext uri="{FF2B5EF4-FFF2-40B4-BE49-F238E27FC236}">
                <a16:creationId xmlns:a16="http://schemas.microsoft.com/office/drawing/2014/main" id="{30AD9727-583B-473C-85B3-0290FA91348B}"/>
              </a:ext>
            </a:extLst>
          </p:cNvPr>
          <p:cNvSpPr>
            <a:spLocks noGrp="1"/>
          </p:cNvSpPr>
          <p:nvPr>
            <p:ph type="sldNum" idx="12"/>
          </p:nvPr>
        </p:nvSpPr>
        <p:spPr/>
        <p:txBody>
          <a:bodyPr/>
          <a:lstStyle/>
          <a:p>
            <a:pPr lvl="0"/>
            <a:fld id="{00000000-1234-1234-1234-123412341234}" type="slidenum">
              <a:rPr lang="fr-FR" smtClean="0"/>
              <a:pPr lvl="0"/>
              <a:t>15</a:t>
            </a:fld>
            <a:endParaRPr lang="fr-FR" dirty="0"/>
          </a:p>
        </p:txBody>
      </p:sp>
      <p:pic>
        <p:nvPicPr>
          <p:cNvPr id="3" name="Image 2">
            <a:extLst>
              <a:ext uri="{FF2B5EF4-FFF2-40B4-BE49-F238E27FC236}">
                <a16:creationId xmlns:a16="http://schemas.microsoft.com/office/drawing/2014/main" id="{14E8A23F-96CE-44F3-97B9-26FC7AD85099}"/>
              </a:ext>
            </a:extLst>
          </p:cNvPr>
          <p:cNvPicPr>
            <a:picLocks noChangeAspect="1"/>
          </p:cNvPicPr>
          <p:nvPr/>
        </p:nvPicPr>
        <p:blipFill>
          <a:blip r:embed="rId4"/>
          <a:stretch>
            <a:fillRect/>
          </a:stretch>
        </p:blipFill>
        <p:spPr>
          <a:xfrm>
            <a:off x="6082135" y="3273879"/>
            <a:ext cx="2557679" cy="1162728"/>
          </a:xfrm>
          <a:prstGeom prst="rect">
            <a:avLst/>
          </a:prstGeom>
        </p:spPr>
      </p:pic>
    </p:spTree>
    <p:extLst>
      <p:ext uri="{BB962C8B-B14F-4D97-AF65-F5344CB8AC3E}">
        <p14:creationId xmlns:p14="http://schemas.microsoft.com/office/powerpoint/2010/main" val="1833775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6" name="Espace réservé du texte 1">
            <a:extLst>
              <a:ext uri="{FF2B5EF4-FFF2-40B4-BE49-F238E27FC236}">
                <a16:creationId xmlns:a16="http://schemas.microsoft.com/office/drawing/2014/main" id="{4CC77D07-2B0B-1048-9B4D-544E7F3BC39A}"/>
              </a:ext>
            </a:extLst>
          </p:cNvPr>
          <p:cNvSpPr>
            <a:spLocks noGrp="1"/>
          </p:cNvSpPr>
          <p:nvPr>
            <p:ph type="body" idx="1"/>
          </p:nvPr>
        </p:nvSpPr>
        <p:spPr/>
        <p:txBody>
          <a:bodyPr/>
          <a:lstStyle/>
          <a:p>
            <a:pPr marL="0" indent="0">
              <a:buClr>
                <a:srgbClr val="FF6C73"/>
              </a:buClr>
              <a:buNone/>
            </a:pPr>
            <a:r>
              <a:rPr lang="fr-FR" sz="1400" b="0" dirty="0">
                <a:solidFill>
                  <a:srgbClr val="000000"/>
                </a:solidFill>
              </a:rPr>
              <a:t>Les </a:t>
            </a:r>
            <a:r>
              <a:rPr lang="fr-FR" sz="1600" dirty="0">
                <a:solidFill>
                  <a:schemeClr val="bg2"/>
                </a:solidFill>
              </a:rPr>
              <a:t>actions collectives </a:t>
            </a:r>
            <a:r>
              <a:rPr lang="fr-FR" sz="1400" b="0" dirty="0">
                <a:solidFill>
                  <a:srgbClr val="000000"/>
                </a:solidFill>
              </a:rPr>
              <a:t>sont des actions achetées « en gros » par AKTO afin d’obtenir de modérer les tarifs (tarifs négociés) et permettre une prise en charge importante </a:t>
            </a:r>
          </a:p>
          <a:p>
            <a:pPr indent="-393700">
              <a:buClr>
                <a:srgbClr val="FF6C73"/>
              </a:buClr>
              <a:buSzPts val="2600"/>
              <a:buFont typeface="Wingdings" panose="05000000000000000000" pitchFamily="2" charset="2"/>
              <a:buChar char="§"/>
            </a:pPr>
            <a:r>
              <a:rPr lang="fr-FR" sz="1400" b="0" dirty="0">
                <a:solidFill>
                  <a:srgbClr val="000000"/>
                </a:solidFill>
                <a:latin typeface="Barlow" panose="020B0604020202020204" charset="0"/>
              </a:rPr>
              <a:t>Ainsi les établissements de moins de 50 salariés bénéficient de </a:t>
            </a:r>
            <a:r>
              <a:rPr lang="fr-FR" sz="1400" dirty="0">
                <a:solidFill>
                  <a:schemeClr val="bg2"/>
                </a:solidFill>
                <a:latin typeface="Barlow" panose="020B0604020202020204" charset="0"/>
              </a:rPr>
              <a:t>100 % des frais pédagogiques</a:t>
            </a:r>
          </a:p>
          <a:p>
            <a:pPr indent="-393700">
              <a:buClr>
                <a:srgbClr val="FF6C73"/>
              </a:buClr>
              <a:buSzPts val="2600"/>
              <a:buFont typeface="Wingdings" panose="05000000000000000000" pitchFamily="2" charset="2"/>
              <a:buChar char="§"/>
            </a:pPr>
            <a:r>
              <a:rPr lang="fr-FR" sz="1400" b="0" dirty="0">
                <a:solidFill>
                  <a:srgbClr val="000000"/>
                </a:solidFill>
                <a:latin typeface="Barlow" panose="020B0604020202020204" charset="0"/>
              </a:rPr>
              <a:t>Les plus de 50 salariés bénéficient quant à eux des tarifs négociés et d’un budget de </a:t>
            </a:r>
            <a:r>
              <a:rPr lang="fr-FR" sz="1400" dirty="0">
                <a:solidFill>
                  <a:schemeClr val="bg2"/>
                </a:solidFill>
                <a:latin typeface="Barlow" panose="020B0604020202020204" charset="0"/>
              </a:rPr>
              <a:t>2000€</a:t>
            </a:r>
          </a:p>
          <a:p>
            <a:pPr>
              <a:buClr>
                <a:srgbClr val="FF6C73"/>
              </a:buClr>
            </a:pPr>
            <a:endParaRPr lang="fr-FR" sz="1400" b="0" dirty="0">
              <a:solidFill>
                <a:srgbClr val="000000"/>
              </a:solidFill>
            </a:endParaRPr>
          </a:p>
        </p:txBody>
      </p:sp>
      <p:sp>
        <p:nvSpPr>
          <p:cNvPr id="123" name="Google Shape;123;p18"/>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1" i="0" u="none" strike="noStrike" kern="0" cap="none" spc="0" normalizeH="0" baseline="0" noProof="0">
                <a:ln>
                  <a:noFill/>
                </a:ln>
                <a:solidFill>
                  <a:srgbClr val="FFFFFF"/>
                </a:solidFill>
                <a:effectLst/>
                <a:uLnTx/>
                <a:uFillTx/>
                <a:latin typeface="Barlow"/>
                <a:sym typeface="Barlow"/>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200" b="1" i="0" u="none" strike="noStrike" kern="0" cap="none" spc="0" normalizeH="0" baseline="0" noProof="0" dirty="0">
              <a:ln>
                <a:noFill/>
              </a:ln>
              <a:solidFill>
                <a:srgbClr val="FFFFFF"/>
              </a:solidFill>
              <a:effectLst/>
              <a:uLnTx/>
              <a:uFillTx/>
              <a:latin typeface="Barlow"/>
              <a:sym typeface="Barlow"/>
            </a:endParaRPr>
          </a:p>
        </p:txBody>
      </p:sp>
      <p:cxnSp>
        <p:nvCxnSpPr>
          <p:cNvPr id="7" name="Connecteur droit avec flèche 6">
            <a:extLst>
              <a:ext uri="{FF2B5EF4-FFF2-40B4-BE49-F238E27FC236}">
                <a16:creationId xmlns:a16="http://schemas.microsoft.com/office/drawing/2014/main" id="{8EB1651D-9146-434D-9C27-E682262B1344}"/>
              </a:ext>
            </a:extLst>
          </p:cNvPr>
          <p:cNvCxnSpPr>
            <a:cxnSpLocks/>
          </p:cNvCxnSpPr>
          <p:nvPr/>
        </p:nvCxnSpPr>
        <p:spPr>
          <a:xfrm>
            <a:off x="7695615" y="2682730"/>
            <a:ext cx="0" cy="561364"/>
          </a:xfrm>
          <a:prstGeom prst="straightConnector1">
            <a:avLst/>
          </a:prstGeom>
          <a:ln w="95250">
            <a:solidFill>
              <a:srgbClr val="FF6C73"/>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79BEF205-74CD-BB4F-B139-81568BA1CBA6}"/>
              </a:ext>
            </a:extLst>
          </p:cNvPr>
          <p:cNvCxnSpPr>
            <a:cxnSpLocks/>
          </p:cNvCxnSpPr>
          <p:nvPr/>
        </p:nvCxnSpPr>
        <p:spPr>
          <a:xfrm>
            <a:off x="4765297" y="2682730"/>
            <a:ext cx="0" cy="561364"/>
          </a:xfrm>
          <a:prstGeom prst="straightConnector1">
            <a:avLst/>
          </a:prstGeom>
          <a:ln w="95250">
            <a:solidFill>
              <a:srgbClr val="FF6C73"/>
            </a:solidFill>
            <a:tailEnd type="triangle"/>
          </a:ln>
        </p:spPr>
        <p:style>
          <a:lnRef idx="1">
            <a:schemeClr val="accent1"/>
          </a:lnRef>
          <a:fillRef idx="0">
            <a:schemeClr val="accent1"/>
          </a:fillRef>
          <a:effectRef idx="0">
            <a:schemeClr val="accent1"/>
          </a:effectRef>
          <a:fontRef idx="minor">
            <a:schemeClr val="tx1"/>
          </a:fontRef>
        </p:style>
      </p:cxnSp>
      <p:sp>
        <p:nvSpPr>
          <p:cNvPr id="9" name="Espace réservé du texte 3">
            <a:extLst>
              <a:ext uri="{FF2B5EF4-FFF2-40B4-BE49-F238E27FC236}">
                <a16:creationId xmlns:a16="http://schemas.microsoft.com/office/drawing/2014/main" id="{5BAE1CC3-63DE-1E48-B2F4-B760F865D1D5}"/>
              </a:ext>
            </a:extLst>
          </p:cNvPr>
          <p:cNvSpPr txBox="1">
            <a:spLocks/>
          </p:cNvSpPr>
          <p:nvPr/>
        </p:nvSpPr>
        <p:spPr>
          <a:xfrm>
            <a:off x="3208783" y="3122316"/>
            <a:ext cx="3118536" cy="2021184"/>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rgbClr val="D9D9D9"/>
              </a:buClr>
              <a:buSzPts val="2600"/>
              <a:buFont typeface="Barlow"/>
              <a:buChar char="▪"/>
              <a:defRPr sz="2600" b="0" i="0" u="none" strike="noStrike" cap="none">
                <a:solidFill>
                  <a:srgbClr val="434343"/>
                </a:solidFill>
                <a:latin typeface="Barlow"/>
                <a:ea typeface="Barlow"/>
                <a:cs typeface="Barlow"/>
                <a:sym typeface="Barlow"/>
              </a:defRPr>
            </a:lvl1pPr>
            <a:lvl2pPr marL="914400" marR="0" lvl="1" indent="-393700" algn="l" rtl="0">
              <a:lnSpc>
                <a:spcPct val="100000"/>
              </a:lnSpc>
              <a:spcBef>
                <a:spcPts val="0"/>
              </a:spcBef>
              <a:spcAft>
                <a:spcPts val="0"/>
              </a:spcAft>
              <a:buClr>
                <a:srgbClr val="D9D9D9"/>
              </a:buClr>
              <a:buSzPts val="2600"/>
              <a:buFont typeface="Barlow"/>
              <a:buChar char="▫"/>
              <a:defRPr sz="2600" b="0" i="0" u="none" strike="noStrike" cap="none">
                <a:solidFill>
                  <a:srgbClr val="434343"/>
                </a:solidFill>
                <a:latin typeface="Barlow"/>
                <a:ea typeface="Barlow"/>
                <a:cs typeface="Barlow"/>
                <a:sym typeface="Barlow"/>
              </a:defRPr>
            </a:lvl2pPr>
            <a:lvl3pPr marL="1371600" marR="0" lvl="2" indent="-393700" algn="l" rtl="0">
              <a:lnSpc>
                <a:spcPct val="100000"/>
              </a:lnSpc>
              <a:spcBef>
                <a:spcPts val="0"/>
              </a:spcBef>
              <a:spcAft>
                <a:spcPts val="0"/>
              </a:spcAft>
              <a:buClr>
                <a:srgbClr val="D9D9D9"/>
              </a:buClr>
              <a:buSzPts val="2600"/>
              <a:buFont typeface="Barlow"/>
              <a:buChar char="▫"/>
              <a:defRPr sz="2600" b="0" i="0" u="none" strike="noStrike" cap="none">
                <a:solidFill>
                  <a:srgbClr val="434343"/>
                </a:solidFill>
                <a:latin typeface="Barlow"/>
                <a:ea typeface="Barlow"/>
                <a:cs typeface="Barlow"/>
                <a:sym typeface="Barlow"/>
              </a:defRPr>
            </a:lvl3pPr>
            <a:lvl4pPr marL="1828800" marR="0" lvl="3" indent="-393700" algn="l" rtl="0">
              <a:lnSpc>
                <a:spcPct val="100000"/>
              </a:lnSpc>
              <a:spcBef>
                <a:spcPts val="0"/>
              </a:spcBef>
              <a:spcAft>
                <a:spcPts val="0"/>
              </a:spcAft>
              <a:buClr>
                <a:srgbClr val="D9D9D9"/>
              </a:buClr>
              <a:buSzPts val="2600"/>
              <a:buFont typeface="Barlow"/>
              <a:buChar char="▫"/>
              <a:defRPr sz="2600" b="0" i="0" u="none" strike="noStrike" cap="none">
                <a:solidFill>
                  <a:srgbClr val="434343"/>
                </a:solidFill>
                <a:latin typeface="Barlow"/>
                <a:ea typeface="Barlow"/>
                <a:cs typeface="Barlow"/>
                <a:sym typeface="Barlow"/>
              </a:defRPr>
            </a:lvl4pPr>
            <a:lvl5pPr marL="2286000" marR="0" lvl="4" indent="-393700" algn="l" rtl="0">
              <a:lnSpc>
                <a:spcPct val="100000"/>
              </a:lnSpc>
              <a:spcBef>
                <a:spcPts val="0"/>
              </a:spcBef>
              <a:spcAft>
                <a:spcPts val="0"/>
              </a:spcAft>
              <a:buClr>
                <a:srgbClr val="D9D9D9"/>
              </a:buClr>
              <a:buSzPts val="2600"/>
              <a:buFont typeface="Barlow"/>
              <a:buChar char="○"/>
              <a:defRPr sz="2600" b="0" i="0" u="none" strike="noStrike" cap="none">
                <a:solidFill>
                  <a:srgbClr val="434343"/>
                </a:solidFill>
                <a:latin typeface="Barlow"/>
                <a:ea typeface="Barlow"/>
                <a:cs typeface="Barlow"/>
                <a:sym typeface="Barlow"/>
              </a:defRPr>
            </a:lvl5pPr>
            <a:lvl6pPr marL="2743200" marR="0" lvl="5" indent="-393700" algn="l" rtl="0">
              <a:lnSpc>
                <a:spcPct val="100000"/>
              </a:lnSpc>
              <a:spcBef>
                <a:spcPts val="0"/>
              </a:spcBef>
              <a:spcAft>
                <a:spcPts val="0"/>
              </a:spcAft>
              <a:buClr>
                <a:srgbClr val="D9D9D9"/>
              </a:buClr>
              <a:buSzPts val="2600"/>
              <a:buFont typeface="Barlow"/>
              <a:buChar char="■"/>
              <a:defRPr sz="2600" b="0" i="0" u="none" strike="noStrike" cap="none">
                <a:solidFill>
                  <a:srgbClr val="434343"/>
                </a:solidFill>
                <a:latin typeface="Barlow"/>
                <a:ea typeface="Barlow"/>
                <a:cs typeface="Barlow"/>
                <a:sym typeface="Barlow"/>
              </a:defRPr>
            </a:lvl6pPr>
            <a:lvl7pPr marL="3200400" marR="0" lvl="6" indent="-393700" algn="l" rtl="0">
              <a:lnSpc>
                <a:spcPct val="100000"/>
              </a:lnSpc>
              <a:spcBef>
                <a:spcPts val="0"/>
              </a:spcBef>
              <a:spcAft>
                <a:spcPts val="0"/>
              </a:spcAft>
              <a:buClr>
                <a:srgbClr val="D9D9D9"/>
              </a:buClr>
              <a:buSzPts val="2600"/>
              <a:buFont typeface="Barlow"/>
              <a:buChar char="●"/>
              <a:defRPr sz="2600" b="0" i="0" u="none" strike="noStrike" cap="none">
                <a:solidFill>
                  <a:srgbClr val="434343"/>
                </a:solidFill>
                <a:latin typeface="Barlow"/>
                <a:ea typeface="Barlow"/>
                <a:cs typeface="Barlow"/>
                <a:sym typeface="Barlow"/>
              </a:defRPr>
            </a:lvl7pPr>
            <a:lvl8pPr marL="3657600" marR="0" lvl="7" indent="-393700" algn="l" rtl="0">
              <a:lnSpc>
                <a:spcPct val="100000"/>
              </a:lnSpc>
              <a:spcBef>
                <a:spcPts val="0"/>
              </a:spcBef>
              <a:spcAft>
                <a:spcPts val="0"/>
              </a:spcAft>
              <a:buClr>
                <a:srgbClr val="D9D9D9"/>
              </a:buClr>
              <a:buSzPts val="2600"/>
              <a:buFont typeface="Barlow"/>
              <a:buChar char="○"/>
              <a:defRPr sz="2600" b="0" i="0" u="none" strike="noStrike" cap="none">
                <a:solidFill>
                  <a:srgbClr val="434343"/>
                </a:solidFill>
                <a:latin typeface="Barlow"/>
                <a:ea typeface="Barlow"/>
                <a:cs typeface="Barlow"/>
                <a:sym typeface="Barlow"/>
              </a:defRPr>
            </a:lvl8pPr>
            <a:lvl9pPr marL="4114800" marR="0" lvl="8" indent="-393700" algn="l" rtl="0">
              <a:lnSpc>
                <a:spcPct val="100000"/>
              </a:lnSpc>
              <a:spcBef>
                <a:spcPts val="0"/>
              </a:spcBef>
              <a:spcAft>
                <a:spcPts val="0"/>
              </a:spcAft>
              <a:buClr>
                <a:srgbClr val="D9D9D9"/>
              </a:buClr>
              <a:buSzPts val="2600"/>
              <a:buFont typeface="Barlow"/>
              <a:buChar char="■"/>
              <a:defRPr sz="2600" b="0" i="0" u="none" strike="noStrike" cap="none">
                <a:solidFill>
                  <a:srgbClr val="434343"/>
                </a:solidFill>
                <a:latin typeface="Barlow"/>
                <a:ea typeface="Barlow"/>
                <a:cs typeface="Barlow"/>
                <a:sym typeface="Barlow"/>
              </a:defRPr>
            </a:lvl9pPr>
          </a:lstStyle>
          <a:p>
            <a:pPr marL="63500" marR="0" lvl="0" indent="0" algn="l" defTabSz="914400" rtl="0" eaLnBrk="1" fontAlgn="auto" latinLnBrk="0" hangingPunct="1">
              <a:lnSpc>
                <a:spcPct val="100000"/>
              </a:lnSpc>
              <a:spcBef>
                <a:spcPts val="600"/>
              </a:spcBef>
              <a:spcAft>
                <a:spcPts val="0"/>
              </a:spcAft>
              <a:buClr>
                <a:srgbClr val="D9D9D9"/>
              </a:buClr>
              <a:buSzPts val="2600"/>
              <a:buFont typeface="Barlow"/>
              <a:buNone/>
              <a:tabLst/>
              <a:defRPr/>
            </a:pPr>
            <a:r>
              <a:rPr kumimoji="0" lang="fr-FR" sz="1400" b="1" i="0" u="none" strike="noStrike" kern="0" cap="none" spc="0" normalizeH="0" baseline="0" noProof="0" dirty="0">
                <a:ln>
                  <a:noFill/>
                </a:ln>
                <a:solidFill>
                  <a:srgbClr val="666666"/>
                </a:solidFill>
                <a:effectLst/>
                <a:uLnTx/>
                <a:uFillTx/>
                <a:latin typeface="Barlow" panose="020B0604020202020204" charset="0"/>
                <a:sym typeface="Barlow"/>
              </a:rPr>
              <a:t>Catalogue « cœur de métier » EEP</a:t>
            </a:r>
          </a:p>
          <a:p>
            <a:pPr marL="88900" marR="0" lvl="0" indent="0" algn="l" defTabSz="914400" rtl="0" eaLnBrk="1" fontAlgn="auto" latinLnBrk="0" hangingPunct="1">
              <a:lnSpc>
                <a:spcPct val="100000"/>
              </a:lnSpc>
              <a:spcBef>
                <a:spcPts val="600"/>
              </a:spcBef>
              <a:spcAft>
                <a:spcPts val="0"/>
              </a:spcAft>
              <a:buClr>
                <a:srgbClr val="D9D9D9"/>
              </a:buClr>
              <a:buSzPts val="2600"/>
              <a:buFont typeface="Barlow"/>
              <a:buNone/>
              <a:tabLst/>
              <a:defRPr/>
            </a:pPr>
            <a:r>
              <a:rPr kumimoji="0" lang="fr-FR" sz="1400" b="0" i="0" u="none" strike="noStrike" kern="0" cap="none" spc="0" normalizeH="0" baseline="0" noProof="0" dirty="0">
                <a:ln>
                  <a:noFill/>
                </a:ln>
                <a:solidFill>
                  <a:srgbClr val="000000"/>
                </a:solidFill>
                <a:effectLst/>
                <a:uLnTx/>
                <a:uFillTx/>
                <a:latin typeface="Barlow" panose="020B0604020202020204" charset="0"/>
                <a:sym typeface="Barlow"/>
              </a:rPr>
              <a:t>27 thématiques spécifiques Leur nombre est augmenté chaque année à chaque fois que des besoins nouveaux se font sentir et que les adhérents nous les remontent. </a:t>
            </a:r>
          </a:p>
          <a:p>
            <a:pPr marL="457200" marR="0" lvl="0" indent="-393700" algn="l" defTabSz="914400" rtl="0" eaLnBrk="1" fontAlgn="auto" latinLnBrk="0" hangingPunct="1">
              <a:lnSpc>
                <a:spcPct val="100000"/>
              </a:lnSpc>
              <a:spcBef>
                <a:spcPts val="600"/>
              </a:spcBef>
              <a:spcAft>
                <a:spcPts val="0"/>
              </a:spcAft>
              <a:buClr>
                <a:srgbClr val="D9D9D9"/>
              </a:buClr>
              <a:buSzPts val="2600"/>
              <a:buFont typeface="Barlow"/>
              <a:buChar char="▪"/>
              <a:tabLst/>
              <a:defRPr/>
            </a:pPr>
            <a:endParaRPr kumimoji="0" lang="fr-FR" sz="1400" b="0" i="0" u="none" strike="noStrike" kern="0" cap="none" spc="0" normalizeH="0" baseline="0" noProof="0" dirty="0">
              <a:ln>
                <a:noFill/>
              </a:ln>
              <a:solidFill>
                <a:srgbClr val="000000"/>
              </a:solidFill>
              <a:effectLst/>
              <a:uLnTx/>
              <a:uFillTx/>
              <a:latin typeface="Barlow" panose="020B0604020202020204" charset="0"/>
              <a:sym typeface="Barlow"/>
            </a:endParaRPr>
          </a:p>
        </p:txBody>
      </p:sp>
      <p:sp>
        <p:nvSpPr>
          <p:cNvPr id="10" name="Rectangle 9">
            <a:extLst>
              <a:ext uri="{FF2B5EF4-FFF2-40B4-BE49-F238E27FC236}">
                <a16:creationId xmlns:a16="http://schemas.microsoft.com/office/drawing/2014/main" id="{20CB3B2D-44E1-D649-A261-D646C4D6218D}"/>
              </a:ext>
            </a:extLst>
          </p:cNvPr>
          <p:cNvSpPr/>
          <p:nvPr/>
        </p:nvSpPr>
        <p:spPr>
          <a:xfrm>
            <a:off x="6327319" y="3252258"/>
            <a:ext cx="2844071"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1" i="0" u="none" strike="noStrike" kern="0" cap="none" spc="0" normalizeH="0" baseline="0" noProof="0" dirty="0">
                <a:ln>
                  <a:noFill/>
                </a:ln>
                <a:solidFill>
                  <a:srgbClr val="666666"/>
                </a:solidFill>
                <a:effectLst/>
                <a:uLnTx/>
                <a:uFillTx/>
                <a:latin typeface="Barlow" panose="020B0604020202020204" charset="0"/>
                <a:cs typeface="Arial"/>
                <a:sym typeface="Arial"/>
              </a:rPr>
              <a:t>Catalogue « interprofessionnel » OPCALIA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000000"/>
                </a:solidFill>
                <a:effectLst/>
                <a:uLnTx/>
                <a:uFillTx/>
                <a:latin typeface="Barlow" panose="020B0604020202020204" charset="0"/>
                <a:cs typeface="Arial"/>
                <a:sym typeface="Arial"/>
              </a:rPr>
              <a:t>bureautique, SST, sécurité incendie, habilitation électrique, gestion des conflits, communication </a:t>
            </a:r>
          </a:p>
        </p:txBody>
      </p:sp>
    </p:spTree>
    <p:extLst>
      <p:ext uri="{BB962C8B-B14F-4D97-AF65-F5344CB8AC3E}">
        <p14:creationId xmlns:p14="http://schemas.microsoft.com/office/powerpoint/2010/main" val="2314855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E81D60-931D-4264-812D-CD12C4661EE2}"/>
              </a:ext>
            </a:extLst>
          </p:cNvPr>
          <p:cNvSpPr>
            <a:spLocks noGrp="1"/>
          </p:cNvSpPr>
          <p:nvPr>
            <p:ph type="title"/>
          </p:nvPr>
        </p:nvSpPr>
        <p:spPr/>
        <p:txBody>
          <a:bodyPr/>
          <a:lstStyle/>
          <a:p>
            <a:r>
              <a:rPr lang="fr-FR" dirty="0">
                <a:solidFill>
                  <a:schemeClr val="bg1"/>
                </a:solidFill>
              </a:rPr>
              <a:t>Actions collectives « cœur de métier »</a:t>
            </a:r>
          </a:p>
        </p:txBody>
      </p:sp>
      <p:sp>
        <p:nvSpPr>
          <p:cNvPr id="6" name="Espace réservé du numéro de diapositive 5">
            <a:extLst>
              <a:ext uri="{FF2B5EF4-FFF2-40B4-BE49-F238E27FC236}">
                <a16:creationId xmlns:a16="http://schemas.microsoft.com/office/drawing/2014/main" id="{78A05BC7-EE2F-4EAB-A78D-F63CE5D8C6D0}"/>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5DE4869A-86B0-7C46-919B-BA90002E6EA4}" type="slidenum">
              <a:rPr kumimoji="0" lang="fr-FR" sz="1200" b="1" i="0" u="none" strike="noStrike" kern="0" cap="none" spc="0" normalizeH="0" baseline="0" noProof="0" smtClean="0">
                <a:ln>
                  <a:noFill/>
                </a:ln>
                <a:solidFill>
                  <a:srgbClr val="FFFFFF"/>
                </a:solidFill>
                <a:effectLst/>
                <a:uLnTx/>
                <a:uFillTx/>
                <a:latin typeface="Barlow"/>
                <a:sym typeface="Barlow"/>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fr-FR" sz="1200" b="1" i="0" u="none" strike="noStrike" kern="0" cap="none" spc="0" normalizeH="0" baseline="0" noProof="0" dirty="0">
              <a:ln>
                <a:noFill/>
              </a:ln>
              <a:solidFill>
                <a:srgbClr val="FFFFFF"/>
              </a:solidFill>
              <a:effectLst/>
              <a:uLnTx/>
              <a:uFillTx/>
              <a:latin typeface="Barlow"/>
              <a:sym typeface="Barlow"/>
            </a:endParaRPr>
          </a:p>
        </p:txBody>
      </p:sp>
      <p:pic>
        <p:nvPicPr>
          <p:cNvPr id="7" name="Image 6">
            <a:extLst>
              <a:ext uri="{FF2B5EF4-FFF2-40B4-BE49-F238E27FC236}">
                <a16:creationId xmlns:a16="http://schemas.microsoft.com/office/drawing/2014/main" id="{A0085BE9-C157-4073-92D1-A182F0B3E6FE}"/>
              </a:ext>
            </a:extLst>
          </p:cNvPr>
          <p:cNvPicPr>
            <a:picLocks noChangeAspect="1"/>
          </p:cNvPicPr>
          <p:nvPr/>
        </p:nvPicPr>
        <p:blipFill>
          <a:blip r:embed="rId2" cstate="print">
            <a:biLevel thresh="75000"/>
            <a:extLst>
              <a:ext uri="{28A0092B-C50C-407E-A947-70E740481C1C}">
                <a14:useLocalDpi xmlns:a14="http://schemas.microsoft.com/office/drawing/2010/main"/>
              </a:ext>
            </a:extLst>
          </a:blip>
          <a:stretch>
            <a:fillRect/>
          </a:stretch>
        </p:blipFill>
        <p:spPr>
          <a:xfrm>
            <a:off x="1316737" y="1517179"/>
            <a:ext cx="7827264" cy="2495474"/>
          </a:xfrm>
          <a:prstGeom prst="rect">
            <a:avLst/>
          </a:prstGeom>
        </p:spPr>
      </p:pic>
      <p:sp>
        <p:nvSpPr>
          <p:cNvPr id="9" name="Google Shape;163;p21">
            <a:extLst>
              <a:ext uri="{FF2B5EF4-FFF2-40B4-BE49-F238E27FC236}">
                <a16:creationId xmlns:a16="http://schemas.microsoft.com/office/drawing/2014/main" id="{5B311C5E-57C8-42C0-8FCB-3A8EBBD9D9D8}"/>
              </a:ext>
            </a:extLst>
          </p:cNvPr>
          <p:cNvSpPr txBox="1">
            <a:spLocks/>
          </p:cNvSpPr>
          <p:nvPr/>
        </p:nvSpPr>
        <p:spPr>
          <a:xfrm>
            <a:off x="1316737" y="4012653"/>
            <a:ext cx="7326863" cy="1024764"/>
          </a:xfrm>
          <a:prstGeom prst="rect">
            <a:avLst/>
          </a:prstGeom>
        </p:spPr>
        <p:txBody>
          <a:bodyPr spcFirstLastPara="1" vert="horz" wrap="square" lIns="91425" tIns="91425" rIns="91425" bIns="91425" rtlCol="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3A81BA"/>
              </a:buClr>
              <a:buSzPct val="100000"/>
              <a:buFont typeface="Calibri" panose="020F0502020204030204" pitchFamily="34" charset="0"/>
              <a:buNone/>
              <a:tabLst/>
              <a:defRPr/>
            </a:pPr>
            <a:r>
              <a:rPr kumimoji="0" lang="fr-FR" sz="1100" b="0" i="0" u="none" strike="noStrike" kern="1200" cap="none" spc="0" normalizeH="0" baseline="0" noProof="0" dirty="0">
                <a:ln>
                  <a:noFill/>
                </a:ln>
                <a:solidFill>
                  <a:srgbClr val="000000"/>
                </a:solidFill>
                <a:effectLst/>
                <a:uLnTx/>
                <a:uFillTx/>
                <a:latin typeface="Barlow" panose="020B0604020202020204" charset="0"/>
                <a:ea typeface="+mn-ea"/>
                <a:cs typeface="+mn-cs"/>
                <a:sym typeface="Arial"/>
              </a:rPr>
              <a:t>C’est la Branche qui en fonction des besoins détectés rédige un appel d’offre qu’AKTO adresse à l’ensemble des organismes de formation référencés peuvent se positionner. </a:t>
            </a:r>
          </a:p>
          <a:p>
            <a:pPr marL="0" marR="0" lvl="0" indent="0" algn="l" defTabSz="914400" rtl="0" eaLnBrk="1" fontAlgn="auto" latinLnBrk="0" hangingPunct="1">
              <a:lnSpc>
                <a:spcPct val="90000"/>
              </a:lnSpc>
              <a:spcBef>
                <a:spcPts val="1200"/>
              </a:spcBef>
              <a:spcAft>
                <a:spcPts val="200"/>
              </a:spcAft>
              <a:buClr>
                <a:srgbClr val="3A81BA"/>
              </a:buClr>
              <a:buSzPct val="100000"/>
              <a:buFont typeface="Calibri" panose="020F0502020204030204" pitchFamily="34" charset="0"/>
              <a:buNone/>
              <a:tabLst/>
              <a:defRPr/>
            </a:pPr>
            <a:r>
              <a:rPr kumimoji="0" lang="fr-FR" sz="1100" b="0" i="0" u="none" strike="noStrike" kern="1200" cap="none" spc="0" normalizeH="0" baseline="0" noProof="0" dirty="0">
                <a:ln>
                  <a:noFill/>
                </a:ln>
                <a:solidFill>
                  <a:srgbClr val="000000"/>
                </a:solidFill>
                <a:effectLst/>
                <a:uLnTx/>
                <a:uFillTx/>
                <a:latin typeface="Barlow" panose="020B0604020202020204" charset="0"/>
                <a:ea typeface="+mn-ea"/>
                <a:cs typeface="+mn-cs"/>
                <a:sym typeface="Arial"/>
              </a:rPr>
              <a:t>Après instruction, la commission paritaire examine les propositions et habilite les organismes de formation. Le tarif est un élément clef. </a:t>
            </a:r>
          </a:p>
        </p:txBody>
      </p:sp>
    </p:spTree>
    <p:extLst>
      <p:ext uri="{BB962C8B-B14F-4D97-AF65-F5344CB8AC3E}">
        <p14:creationId xmlns:p14="http://schemas.microsoft.com/office/powerpoint/2010/main" val="2023657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E81D60-931D-4264-812D-CD12C4661EE2}"/>
              </a:ext>
            </a:extLst>
          </p:cNvPr>
          <p:cNvSpPr>
            <a:spLocks noGrp="1"/>
          </p:cNvSpPr>
          <p:nvPr>
            <p:ph type="title"/>
          </p:nvPr>
        </p:nvSpPr>
        <p:spPr/>
        <p:txBody>
          <a:bodyPr/>
          <a:lstStyle/>
          <a:p>
            <a:r>
              <a:rPr lang="fr-FR" dirty="0"/>
              <a:t>Actions en réseau</a:t>
            </a:r>
          </a:p>
        </p:txBody>
      </p:sp>
      <p:sp>
        <p:nvSpPr>
          <p:cNvPr id="6" name="Espace réservé du numéro de diapositive 5">
            <a:extLst>
              <a:ext uri="{FF2B5EF4-FFF2-40B4-BE49-F238E27FC236}">
                <a16:creationId xmlns:a16="http://schemas.microsoft.com/office/drawing/2014/main" id="{78A05BC7-EE2F-4EAB-A78D-F63CE5D8C6D0}"/>
              </a:ext>
            </a:extLst>
          </p:cNvPr>
          <p:cNvSpPr>
            <a:spLocks noGrp="1"/>
          </p:cNvSpPr>
          <p:nvPr>
            <p:ph type="sldNum" idx="12"/>
          </p:nvPr>
        </p:nvSpPr>
        <p:spPr/>
        <p:txBody>
          <a:bodyPr/>
          <a:lstStyle/>
          <a:p>
            <a:pPr lvl="0"/>
            <a:fld id="{5DE4869A-86B0-7C46-919B-BA90002E6EA4}" type="slidenum">
              <a:rPr lang="fr-FR" noProof="0" smtClean="0">
                <a:sym typeface="Barlow"/>
              </a:rPr>
              <a:pPr lvl="0"/>
              <a:t>18</a:t>
            </a:fld>
            <a:endParaRPr lang="fr-FR" noProof="0" dirty="0">
              <a:sym typeface="Barlow"/>
            </a:endParaRPr>
          </a:p>
        </p:txBody>
      </p:sp>
      <p:sp>
        <p:nvSpPr>
          <p:cNvPr id="11" name="Google Shape;117;p17">
            <a:extLst>
              <a:ext uri="{FF2B5EF4-FFF2-40B4-BE49-F238E27FC236}">
                <a16:creationId xmlns:a16="http://schemas.microsoft.com/office/drawing/2014/main" id="{4F4E6808-B23D-7B43-A619-B925CD4DD58E}"/>
              </a:ext>
            </a:extLst>
          </p:cNvPr>
          <p:cNvSpPr txBox="1">
            <a:spLocks/>
          </p:cNvSpPr>
          <p:nvPr/>
        </p:nvSpPr>
        <p:spPr>
          <a:xfrm>
            <a:off x="1556331" y="1349141"/>
            <a:ext cx="7085700" cy="3400684"/>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0876" marR="0" lvl="1" indent="0" algn="l" defTabSz="914400" rtl="0" eaLnBrk="1" fontAlgn="auto" latinLnBrk="0" hangingPunct="1">
              <a:lnSpc>
                <a:spcPct val="90000"/>
              </a:lnSpc>
              <a:spcBef>
                <a:spcPts val="150"/>
              </a:spcBef>
              <a:spcAft>
                <a:spcPts val="300"/>
              </a:spcAft>
              <a:buClr>
                <a:srgbClr val="FF6C73"/>
              </a:buClr>
              <a:buSzTx/>
              <a:buFont typeface="Arial"/>
              <a:buNone/>
              <a:tabLst/>
              <a:defRPr/>
            </a:pPr>
            <a:r>
              <a:rPr kumimoji="0" lang="fr-FR" sz="1500" b="0" i="0" u="none" strike="noStrike" kern="0" cap="none" spc="0" normalizeH="0" baseline="0" noProof="0" dirty="0">
                <a:ln>
                  <a:noFill/>
                </a:ln>
                <a:solidFill>
                  <a:srgbClr val="000000"/>
                </a:solidFill>
                <a:effectLst/>
                <a:uLnTx/>
                <a:uFillTx/>
                <a:latin typeface="Barlow" pitchFamily="2" charset="77"/>
                <a:cs typeface="Arial"/>
                <a:sym typeface="Arial"/>
              </a:rPr>
              <a:t>Si le catalogue actions collectives ne répond pas aux besoins ; </a:t>
            </a:r>
          </a:p>
          <a:p>
            <a:pPr marL="150876" marR="0" lvl="1" indent="0" algn="l" defTabSz="914400" rtl="0" eaLnBrk="1" fontAlgn="auto" latinLnBrk="0" hangingPunct="1">
              <a:lnSpc>
                <a:spcPct val="90000"/>
              </a:lnSpc>
              <a:spcBef>
                <a:spcPts val="150"/>
              </a:spcBef>
              <a:spcAft>
                <a:spcPts val="300"/>
              </a:spcAft>
              <a:buClr>
                <a:srgbClr val="FF6C73"/>
              </a:buClr>
              <a:buSzTx/>
              <a:buFont typeface="Arial"/>
              <a:buNone/>
              <a:tabLst/>
              <a:defRPr/>
            </a:pPr>
            <a:r>
              <a:rPr lang="fr-FR" sz="1500" dirty="0">
                <a:latin typeface="Barlow" pitchFamily="2" charset="77"/>
              </a:rPr>
              <a:t>L</a:t>
            </a:r>
            <a:r>
              <a:rPr kumimoji="0" lang="fr-FR" sz="1500" b="0" i="0" u="none" strike="noStrike" kern="0" cap="none" spc="0" normalizeH="0" baseline="0" noProof="0" dirty="0">
                <a:ln>
                  <a:noFill/>
                </a:ln>
                <a:solidFill>
                  <a:srgbClr val="000000"/>
                </a:solidFill>
                <a:effectLst/>
                <a:uLnTx/>
                <a:uFillTx/>
                <a:latin typeface="Barlow" pitchFamily="2" charset="77"/>
                <a:cs typeface="Arial"/>
                <a:sym typeface="Arial"/>
              </a:rPr>
              <a:t>es établissements peuvent solliciter un organisme de formation pour créer une action formative spécifique</a:t>
            </a:r>
            <a:r>
              <a:rPr lang="fr-FR" sz="1500" dirty="0">
                <a:latin typeface="Barlow" pitchFamily="2" charset="77"/>
              </a:rPr>
              <a:t> avec </a:t>
            </a:r>
            <a:r>
              <a:rPr kumimoji="0" lang="fr-FR" sz="1500" b="0" i="0" u="none" strike="noStrike" kern="0" cap="none" spc="0" normalizeH="0" baseline="0" noProof="0" dirty="0">
                <a:ln>
                  <a:noFill/>
                </a:ln>
                <a:solidFill>
                  <a:srgbClr val="000000"/>
                </a:solidFill>
                <a:effectLst/>
                <a:uLnTx/>
                <a:uFillTx/>
                <a:latin typeface="Barlow" pitchFamily="2" charset="77"/>
                <a:cs typeface="Arial"/>
                <a:sym typeface="Arial"/>
              </a:rPr>
              <a:t>un programme sur mesure !</a:t>
            </a:r>
          </a:p>
          <a:p>
            <a:pPr marL="0" marR="0" lvl="1" indent="0" algn="l" defTabSz="914400" rtl="0" eaLnBrk="1" fontAlgn="auto" latinLnBrk="0" hangingPunct="1">
              <a:lnSpc>
                <a:spcPct val="90000"/>
              </a:lnSpc>
              <a:spcBef>
                <a:spcPts val="150"/>
              </a:spcBef>
              <a:spcAft>
                <a:spcPts val="300"/>
              </a:spcAft>
              <a:buClr>
                <a:srgbClr val="FF6C73"/>
              </a:buClr>
              <a:buSzTx/>
              <a:buFont typeface="Arial"/>
              <a:buNone/>
              <a:tabLst/>
              <a:defRPr/>
            </a:pPr>
            <a:endParaRPr lang="fr-FR" sz="1500" dirty="0">
              <a:latin typeface="Barlow" pitchFamily="2" charset="77"/>
            </a:endParaRPr>
          </a:p>
          <a:p>
            <a:pPr marL="0" marR="0" lvl="1" indent="0" algn="l" defTabSz="914400" rtl="0" eaLnBrk="1" fontAlgn="auto" latinLnBrk="0" hangingPunct="1">
              <a:lnSpc>
                <a:spcPct val="90000"/>
              </a:lnSpc>
              <a:spcBef>
                <a:spcPts val="150"/>
              </a:spcBef>
              <a:spcAft>
                <a:spcPts val="300"/>
              </a:spcAft>
              <a:buClr>
                <a:srgbClr val="FF6C73"/>
              </a:buClr>
              <a:buSzTx/>
              <a:buFont typeface="Arial"/>
              <a:buNone/>
              <a:tabLst/>
              <a:defRPr/>
            </a:pPr>
            <a:r>
              <a:rPr lang="fr-FR" sz="1500" dirty="0">
                <a:latin typeface="Barlow" pitchFamily="2" charset="77"/>
              </a:rPr>
              <a:t>Pour les établissements : Un programme sur-mesure !</a:t>
            </a:r>
            <a:r>
              <a:rPr lang="en-US" sz="1500" dirty="0">
                <a:latin typeface="Barlow" pitchFamily="2" charset="77"/>
              </a:rPr>
              <a:t>​</a:t>
            </a:r>
          </a:p>
          <a:p>
            <a:pPr marL="285750" lvl="1" indent="-285750" fontAlgn="base">
              <a:buFont typeface="Arial" panose="020B0604020202020204" pitchFamily="34" charset="0"/>
              <a:buChar char="•"/>
            </a:pPr>
            <a:r>
              <a:rPr lang="fr-FR" sz="1500" dirty="0">
                <a:latin typeface="Barlow" pitchFamily="2" charset="77"/>
              </a:rPr>
              <a:t>Les établissements n’ont pas à avancer les fonds sur leur budget formation et à enregistrer leur dossier.</a:t>
            </a:r>
            <a:r>
              <a:rPr lang="en-US" sz="1500" dirty="0">
                <a:latin typeface="Barlow" pitchFamily="2" charset="77"/>
              </a:rPr>
              <a:t>​</a:t>
            </a:r>
          </a:p>
          <a:p>
            <a:pPr marL="285750" lvl="8" indent="-285750" fontAlgn="base">
              <a:buFont typeface="Arial" panose="020B0604020202020204" pitchFamily="34" charset="0"/>
              <a:buChar char="•"/>
            </a:pPr>
            <a:r>
              <a:rPr lang="fr-FR" sz="1500" dirty="0">
                <a:latin typeface="Barlow" pitchFamily="2" charset="77"/>
              </a:rPr>
              <a:t>Une prise en charge de l’ingénierie de formation et des coûts pédagogiques sur Capital compétences (selon dossier et fonds disponibles).</a:t>
            </a:r>
            <a:r>
              <a:rPr lang="en-US" sz="1500" dirty="0">
                <a:latin typeface="Barlow" pitchFamily="2" charset="77"/>
              </a:rPr>
              <a:t>​</a:t>
            </a:r>
          </a:p>
          <a:p>
            <a:pPr marL="285750" lvl="1" indent="-285750" fontAlgn="base">
              <a:buFont typeface="Arial" panose="020B0604020202020204" pitchFamily="34" charset="0"/>
              <a:buChar char="•"/>
            </a:pPr>
            <a:r>
              <a:rPr lang="fr-FR" sz="1500" dirty="0">
                <a:latin typeface="Barlow" pitchFamily="2" charset="77"/>
              </a:rPr>
              <a:t>Le pilote ou l’organisme de formation se charge des tâches administratives</a:t>
            </a:r>
            <a:r>
              <a:rPr lang="fr-FR" dirty="0"/>
              <a:t>.</a:t>
            </a:r>
            <a:endParaRPr lang="en-US" dirty="0"/>
          </a:p>
          <a:p>
            <a:pPr marL="493776" marR="0" lvl="2" indent="0" algn="l" defTabSz="914400" rtl="0" eaLnBrk="1" fontAlgn="auto" latinLnBrk="0" hangingPunct="1">
              <a:lnSpc>
                <a:spcPct val="90000"/>
              </a:lnSpc>
              <a:spcBef>
                <a:spcPts val="150"/>
              </a:spcBef>
              <a:spcAft>
                <a:spcPts val="300"/>
              </a:spcAft>
              <a:buClr>
                <a:srgbClr val="FF6C73"/>
              </a:buClr>
              <a:buSzTx/>
              <a:buFont typeface="Arial"/>
              <a:buNone/>
              <a:tabLst/>
              <a:defRPr/>
            </a:pPr>
            <a:r>
              <a:rPr kumimoji="0" lang="fr-FR" sz="1500" b="0" i="0" u="none" strike="noStrike" kern="0" cap="none" spc="0" normalizeH="0" baseline="0" noProof="0" dirty="0">
                <a:ln>
                  <a:noFill/>
                </a:ln>
                <a:solidFill>
                  <a:srgbClr val="000000"/>
                </a:solidFill>
                <a:effectLst/>
                <a:uLnTx/>
                <a:uFillTx/>
                <a:latin typeface="Barlow" pitchFamily="2" charset="77"/>
                <a:cs typeface="Arial"/>
                <a:sym typeface="Arial"/>
              </a:rPr>
              <a:t>				</a:t>
            </a:r>
          </a:p>
          <a:p>
            <a:pPr marL="493776" marR="0" lvl="2" indent="0" algn="l" defTabSz="914400" rtl="0" eaLnBrk="1" fontAlgn="auto" latinLnBrk="0" hangingPunct="1">
              <a:lnSpc>
                <a:spcPct val="90000"/>
              </a:lnSpc>
              <a:spcBef>
                <a:spcPts val="150"/>
              </a:spcBef>
              <a:spcAft>
                <a:spcPts val="300"/>
              </a:spcAft>
              <a:buClr>
                <a:srgbClr val="FF6C73"/>
              </a:buClr>
              <a:buSzTx/>
              <a:buFont typeface="Arial"/>
              <a:buNone/>
              <a:tabLst/>
              <a:defRPr/>
            </a:pPr>
            <a:r>
              <a:rPr kumimoji="0" lang="fr-FR" sz="1500" b="0" i="0" u="none" strike="noStrike" kern="0" cap="none" spc="0" normalizeH="0" baseline="0" noProof="0" dirty="0">
                <a:ln>
                  <a:noFill/>
                </a:ln>
                <a:solidFill>
                  <a:srgbClr val="000000"/>
                </a:solidFill>
                <a:effectLst/>
                <a:uLnTx/>
                <a:uFillTx/>
                <a:latin typeface="Barlow" pitchFamily="2" charset="77"/>
                <a:cs typeface="Arial"/>
                <a:sym typeface="Arial"/>
              </a:rPr>
              <a:t>			</a:t>
            </a:r>
            <a:endParaRPr kumimoji="0" lang="fr-FR" sz="1400" b="0" i="0" u="none" strike="noStrike" kern="0" cap="none" spc="0" normalizeH="0" baseline="0" noProof="0" dirty="0">
              <a:ln>
                <a:noFill/>
              </a:ln>
              <a:solidFill>
                <a:srgbClr val="000000"/>
              </a:solidFill>
              <a:effectLst/>
              <a:uLnTx/>
              <a:uFillTx/>
              <a:latin typeface="Barlow" pitchFamily="2" charset="77"/>
              <a:cs typeface="Arial"/>
              <a:sym typeface="Arial"/>
            </a:endParaRPr>
          </a:p>
        </p:txBody>
      </p:sp>
    </p:spTree>
    <p:extLst>
      <p:ext uri="{BB962C8B-B14F-4D97-AF65-F5344CB8AC3E}">
        <p14:creationId xmlns:p14="http://schemas.microsoft.com/office/powerpoint/2010/main" val="3575618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18CE25E3-466E-4CB0-A0B3-7C4ABB68E09A}"/>
              </a:ext>
            </a:extLst>
          </p:cNvPr>
          <p:cNvSpPr>
            <a:spLocks noGrp="1"/>
          </p:cNvSpPr>
          <p:nvPr>
            <p:ph type="title"/>
          </p:nvPr>
        </p:nvSpPr>
        <p:spPr/>
        <p:txBody>
          <a:bodyPr/>
          <a:lstStyle/>
          <a:p>
            <a:r>
              <a:rPr lang="fr-FR" dirty="0">
                <a:solidFill>
                  <a:schemeClr val="bg1"/>
                </a:solidFill>
              </a:rPr>
              <a:t>A</a:t>
            </a:r>
            <a:r>
              <a:rPr lang="fr-FR" b="1" dirty="0">
                <a:solidFill>
                  <a:schemeClr val="bg1"/>
                </a:solidFill>
              </a:rPr>
              <a:t>ctions en réseau, quelques exemples 2019</a:t>
            </a:r>
            <a:endParaRPr lang="fr-FR" dirty="0">
              <a:solidFill>
                <a:schemeClr val="bg1"/>
              </a:solidFill>
            </a:endParaRPr>
          </a:p>
        </p:txBody>
      </p:sp>
      <p:sp>
        <p:nvSpPr>
          <p:cNvPr id="3" name="Espace réservé du contenu 2">
            <a:extLst>
              <a:ext uri="{FF2B5EF4-FFF2-40B4-BE49-F238E27FC236}">
                <a16:creationId xmlns:a16="http://schemas.microsoft.com/office/drawing/2014/main" id="{85D75B2B-172F-47A8-8114-A5ECEDCD7EE3}"/>
              </a:ext>
            </a:extLst>
          </p:cNvPr>
          <p:cNvSpPr>
            <a:spLocks noGrp="1"/>
          </p:cNvSpPr>
          <p:nvPr>
            <p:ph type="body" idx="1"/>
          </p:nvPr>
        </p:nvSpPr>
        <p:spPr/>
        <p:txBody>
          <a:bodyPr>
            <a:normAutofit fontScale="70000" lnSpcReduction="20000"/>
          </a:bodyPr>
          <a:lstStyle/>
          <a:p>
            <a:pPr>
              <a:buClr>
                <a:srgbClr val="FF6C73"/>
              </a:buClr>
            </a:pPr>
            <a:endParaRPr lang="fr-FR" dirty="0">
              <a:solidFill>
                <a:srgbClr val="000000"/>
              </a:solidFill>
            </a:endParaRPr>
          </a:p>
          <a:p>
            <a:pPr>
              <a:buClr>
                <a:srgbClr val="FF6C73"/>
              </a:buClr>
              <a:buFont typeface="Wingdings" panose="05000000000000000000" pitchFamily="2" charset="2"/>
              <a:buChar char="§"/>
            </a:pPr>
            <a:r>
              <a:rPr lang="fr-FR" b="1" dirty="0">
                <a:solidFill>
                  <a:schemeClr val="bg2"/>
                </a:solidFill>
              </a:rPr>
              <a:t>Etablissements du Bassin de Ploërmel </a:t>
            </a:r>
            <a:r>
              <a:rPr lang="fr-FR" dirty="0">
                <a:solidFill>
                  <a:schemeClr val="bg2"/>
                </a:solidFill>
              </a:rPr>
              <a:t>:</a:t>
            </a:r>
            <a:r>
              <a:rPr lang="fr-FR" b="1" dirty="0">
                <a:solidFill>
                  <a:schemeClr val="bg2"/>
                </a:solidFill>
              </a:rPr>
              <a:t> </a:t>
            </a:r>
            <a:r>
              <a:rPr lang="fr-FR" sz="2100" dirty="0">
                <a:solidFill>
                  <a:srgbClr val="000000"/>
                </a:solidFill>
              </a:rPr>
              <a:t>la</a:t>
            </a:r>
            <a:r>
              <a:rPr lang="fr-FR" dirty="0">
                <a:solidFill>
                  <a:srgbClr val="000000"/>
                </a:solidFill>
              </a:rPr>
              <a:t> dimension éducative au sein de nos établissements</a:t>
            </a:r>
            <a:endParaRPr lang="fr-FR" b="1" dirty="0">
              <a:solidFill>
                <a:srgbClr val="000000"/>
              </a:solidFill>
            </a:endParaRPr>
          </a:p>
          <a:p>
            <a:pPr>
              <a:buClr>
                <a:srgbClr val="FF6C73"/>
              </a:buClr>
              <a:buFont typeface="Wingdings" panose="05000000000000000000" pitchFamily="2" charset="2"/>
              <a:buChar char="§"/>
            </a:pPr>
            <a:r>
              <a:rPr lang="fr-FR" b="1" dirty="0">
                <a:solidFill>
                  <a:schemeClr val="bg2"/>
                </a:solidFill>
              </a:rPr>
              <a:t>UDOGEC Finistère avec l’AREP</a:t>
            </a:r>
            <a:r>
              <a:rPr lang="fr-FR" dirty="0">
                <a:solidFill>
                  <a:schemeClr val="bg2"/>
                </a:solidFill>
              </a:rPr>
              <a:t> : </a:t>
            </a:r>
            <a:r>
              <a:rPr lang="fr-FR" dirty="0">
                <a:solidFill>
                  <a:srgbClr val="000000"/>
                </a:solidFill>
              </a:rPr>
              <a:t>formation à destination des infirmières scolaires</a:t>
            </a:r>
          </a:p>
          <a:p>
            <a:pPr>
              <a:buClr>
                <a:srgbClr val="FF6C73"/>
              </a:buClr>
              <a:buFont typeface="Wingdings" panose="05000000000000000000" pitchFamily="2" charset="2"/>
              <a:buChar char="§"/>
            </a:pPr>
            <a:r>
              <a:rPr lang="fr-FR" b="1" dirty="0">
                <a:solidFill>
                  <a:schemeClr val="bg2"/>
                </a:solidFill>
              </a:rPr>
              <a:t>UDOGEC 35 et ARES</a:t>
            </a:r>
            <a:r>
              <a:rPr lang="fr-FR" dirty="0">
                <a:solidFill>
                  <a:schemeClr val="bg2"/>
                </a:solidFill>
              </a:rPr>
              <a:t> : </a:t>
            </a:r>
          </a:p>
          <a:p>
            <a:pPr lvl="1">
              <a:buClr>
                <a:srgbClr val="FF6C73"/>
              </a:buClr>
              <a:buFont typeface="Wingdings" panose="05000000000000000000" pitchFamily="2" charset="2"/>
              <a:buChar char="§"/>
            </a:pPr>
            <a:r>
              <a:rPr lang="fr-FR" dirty="0">
                <a:solidFill>
                  <a:srgbClr val="000000"/>
                </a:solidFill>
              </a:rPr>
              <a:t>Management des responsables de vie scolaire,</a:t>
            </a:r>
          </a:p>
          <a:p>
            <a:pPr lvl="1">
              <a:buClr>
                <a:srgbClr val="FF6C73"/>
              </a:buClr>
              <a:buFont typeface="Wingdings" panose="05000000000000000000" pitchFamily="2" charset="2"/>
              <a:buChar char="§"/>
            </a:pPr>
            <a:r>
              <a:rPr lang="fr-FR" dirty="0">
                <a:solidFill>
                  <a:srgbClr val="000000"/>
                </a:solidFill>
              </a:rPr>
              <a:t>Cadres d’éducation : communication auprès des familles</a:t>
            </a:r>
          </a:p>
          <a:p>
            <a:pPr>
              <a:buClr>
                <a:srgbClr val="FF6C73"/>
              </a:buClr>
              <a:buFont typeface="Wingdings" panose="05000000000000000000" pitchFamily="2" charset="2"/>
              <a:buChar char="§"/>
            </a:pPr>
            <a:r>
              <a:rPr lang="fr-FR" b="1" dirty="0">
                <a:solidFill>
                  <a:schemeClr val="bg2"/>
                </a:solidFill>
              </a:rPr>
              <a:t>DDEC 91 et l’ISFEC-AFAREC IDF</a:t>
            </a:r>
            <a:r>
              <a:rPr lang="fr-FR" dirty="0">
                <a:solidFill>
                  <a:schemeClr val="bg2"/>
                </a:solidFill>
              </a:rPr>
              <a:t> : </a:t>
            </a:r>
            <a:r>
              <a:rPr lang="fr-FR" dirty="0">
                <a:solidFill>
                  <a:srgbClr val="000000"/>
                </a:solidFill>
              </a:rPr>
              <a:t>faire vivre le temps de cantine </a:t>
            </a:r>
          </a:p>
          <a:p>
            <a:pPr>
              <a:buClr>
                <a:srgbClr val="FF6C73"/>
              </a:buClr>
            </a:pPr>
            <a:endParaRPr lang="fr-FR" dirty="0">
              <a:solidFill>
                <a:srgbClr val="000000"/>
              </a:solidFill>
            </a:endParaRPr>
          </a:p>
        </p:txBody>
      </p:sp>
      <p:sp>
        <p:nvSpPr>
          <p:cNvPr id="8" name="Espace réservé du contenu 7">
            <a:extLst>
              <a:ext uri="{FF2B5EF4-FFF2-40B4-BE49-F238E27FC236}">
                <a16:creationId xmlns:a16="http://schemas.microsoft.com/office/drawing/2014/main" id="{8B950635-6F9D-4750-9B78-1ECE4AAA0BC5}"/>
              </a:ext>
            </a:extLst>
          </p:cNvPr>
          <p:cNvSpPr>
            <a:spLocks noGrp="1"/>
          </p:cNvSpPr>
          <p:nvPr>
            <p:ph type="body" idx="2"/>
          </p:nvPr>
        </p:nvSpPr>
        <p:spPr/>
        <p:txBody>
          <a:bodyPr>
            <a:normAutofit fontScale="62500" lnSpcReduction="20000"/>
          </a:bodyPr>
          <a:lstStyle/>
          <a:p>
            <a:endParaRPr lang="fr-FR" dirty="0">
              <a:solidFill>
                <a:srgbClr val="000000"/>
              </a:solidFill>
            </a:endParaRPr>
          </a:p>
          <a:p>
            <a:pPr>
              <a:buClr>
                <a:srgbClr val="FF6C73"/>
              </a:buClr>
            </a:pPr>
            <a:r>
              <a:rPr lang="fr-FR" b="1" dirty="0">
                <a:solidFill>
                  <a:schemeClr val="bg2"/>
                </a:solidFill>
              </a:rPr>
              <a:t>DDEC 95 et UROGEC IDF</a:t>
            </a:r>
            <a:r>
              <a:rPr lang="fr-FR" dirty="0">
                <a:solidFill>
                  <a:schemeClr val="bg2"/>
                </a:solidFill>
              </a:rPr>
              <a:t>: </a:t>
            </a:r>
            <a:r>
              <a:rPr lang="fr-FR" dirty="0">
                <a:solidFill>
                  <a:srgbClr val="000000"/>
                </a:solidFill>
              </a:rPr>
              <a:t>ASEM trouver la bonne posture</a:t>
            </a:r>
          </a:p>
          <a:p>
            <a:pPr>
              <a:buClr>
                <a:srgbClr val="FF6C73"/>
              </a:buClr>
            </a:pPr>
            <a:r>
              <a:rPr lang="fr-FR" b="1" dirty="0">
                <a:solidFill>
                  <a:schemeClr val="bg2"/>
                </a:solidFill>
              </a:rPr>
              <a:t>Les DDEC et UROGEC IDF</a:t>
            </a:r>
            <a:r>
              <a:rPr lang="fr-FR" dirty="0">
                <a:solidFill>
                  <a:schemeClr val="bg2"/>
                </a:solidFill>
              </a:rPr>
              <a:t>:</a:t>
            </a:r>
            <a:r>
              <a:rPr lang="fr-FR" b="1" dirty="0">
                <a:solidFill>
                  <a:schemeClr val="bg2"/>
                </a:solidFill>
              </a:rPr>
              <a:t> </a:t>
            </a:r>
            <a:r>
              <a:rPr lang="fr-FR" dirty="0">
                <a:solidFill>
                  <a:srgbClr val="000000"/>
                </a:solidFill>
              </a:rPr>
              <a:t>Agir en éducateur en diverses situations et nouveaux comportements</a:t>
            </a:r>
          </a:p>
          <a:p>
            <a:endParaRPr lang="fr-FR" dirty="0">
              <a:solidFill>
                <a:srgbClr val="000000"/>
              </a:solidFill>
            </a:endParaRPr>
          </a:p>
          <a:p>
            <a:endParaRPr lang="fr-FR" dirty="0">
              <a:solidFill>
                <a:srgbClr val="000000"/>
              </a:solidFill>
            </a:endParaRPr>
          </a:p>
          <a:p>
            <a:pPr marL="442913" indent="0">
              <a:buNone/>
            </a:pPr>
            <a:r>
              <a:rPr lang="fr-FR" dirty="0">
                <a:solidFill>
                  <a:srgbClr val="000000"/>
                </a:solidFill>
              </a:rPr>
              <a:t>Pour plus d’informations, prenez contact avec l’UDOGEC - l’UROGEC, la DDEC, votre organisation professionnelle de chefs d’établissement  ou directement avec Aurélie Delgove </a:t>
            </a:r>
          </a:p>
          <a:p>
            <a:pPr marL="13716" lvl="1" indent="0" algn="r">
              <a:buNone/>
            </a:pPr>
            <a:endParaRPr lang="fr-FR" sz="1500" dirty="0">
              <a:solidFill>
                <a:srgbClr val="000000"/>
              </a:solidFill>
            </a:endParaRPr>
          </a:p>
          <a:p>
            <a:pPr marL="13716" lvl="1" indent="0" algn="r">
              <a:buNone/>
            </a:pPr>
            <a:r>
              <a:rPr lang="fr-FR" sz="1500" dirty="0">
                <a:solidFill>
                  <a:srgbClr val="000000"/>
                </a:solidFill>
              </a:rPr>
              <a:t>Demain intégration dans </a:t>
            </a:r>
          </a:p>
        </p:txBody>
      </p:sp>
      <p:sp>
        <p:nvSpPr>
          <p:cNvPr id="6" name="Espace réservé du numéro de diapositive 5">
            <a:extLst>
              <a:ext uri="{FF2B5EF4-FFF2-40B4-BE49-F238E27FC236}">
                <a16:creationId xmlns:a16="http://schemas.microsoft.com/office/drawing/2014/main" id="{164F14B2-8FE2-443E-805F-0573CE3C322B}"/>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5DE4869A-86B0-7C46-919B-BA90002E6EA4}" type="slidenum">
              <a:rPr kumimoji="0" lang="fr-FR" sz="1200" b="1" i="0" u="none" strike="noStrike" kern="0" cap="none" spc="0" normalizeH="0" baseline="0" noProof="0" smtClean="0">
                <a:ln>
                  <a:noFill/>
                </a:ln>
                <a:solidFill>
                  <a:srgbClr val="FFFFFF"/>
                </a:solidFill>
                <a:effectLst/>
                <a:uLnTx/>
                <a:uFillTx/>
                <a:latin typeface="Barlow"/>
                <a:sym typeface="Barlow"/>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fr-FR" sz="1200" b="1" i="0" u="none" strike="noStrike" kern="0" cap="none" spc="0" normalizeH="0" baseline="0" noProof="0" dirty="0">
              <a:ln>
                <a:noFill/>
              </a:ln>
              <a:solidFill>
                <a:srgbClr val="FFFFFF"/>
              </a:solidFill>
              <a:effectLst/>
              <a:uLnTx/>
              <a:uFillTx/>
              <a:latin typeface="Barlow"/>
              <a:sym typeface="Barlow"/>
            </a:endParaRPr>
          </a:p>
        </p:txBody>
      </p:sp>
      <p:cxnSp>
        <p:nvCxnSpPr>
          <p:cNvPr id="9" name="Connecteur droit avec flèche 8">
            <a:extLst>
              <a:ext uri="{FF2B5EF4-FFF2-40B4-BE49-F238E27FC236}">
                <a16:creationId xmlns:a16="http://schemas.microsoft.com/office/drawing/2014/main" id="{BE7C122E-8298-457D-B667-7E9ED3C36EEA}"/>
              </a:ext>
            </a:extLst>
          </p:cNvPr>
          <p:cNvCxnSpPr>
            <a:cxnSpLocks/>
          </p:cNvCxnSpPr>
          <p:nvPr/>
        </p:nvCxnSpPr>
        <p:spPr>
          <a:xfrm>
            <a:off x="7131106" y="2764688"/>
            <a:ext cx="0" cy="473968"/>
          </a:xfrm>
          <a:prstGeom prst="straightConnector1">
            <a:avLst/>
          </a:prstGeom>
          <a:ln w="95250">
            <a:solidFill>
              <a:srgbClr val="FF6C73"/>
            </a:solidFill>
            <a:tailEnd type="triangle"/>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3D778FC0-2971-4FC0-8F2D-EA77BEACE9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21700" y="4535102"/>
            <a:ext cx="350613" cy="542729"/>
          </a:xfrm>
          <a:prstGeom prst="rect">
            <a:avLst/>
          </a:prstGeom>
        </p:spPr>
      </p:pic>
    </p:spTree>
    <p:extLst>
      <p:ext uri="{BB962C8B-B14F-4D97-AF65-F5344CB8AC3E}">
        <p14:creationId xmlns:p14="http://schemas.microsoft.com/office/powerpoint/2010/main" val="1288765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ctrTitle"/>
          </p:nvPr>
        </p:nvSpPr>
        <p:spPr>
          <a:xfrm>
            <a:off x="2935400" y="1846200"/>
            <a:ext cx="5814900" cy="910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Cadre législatif</a:t>
            </a:r>
            <a:endParaRPr dirty="0"/>
          </a:p>
        </p:txBody>
      </p:sp>
      <p:sp>
        <p:nvSpPr>
          <p:cNvPr id="117" name="Google Shape;117;p17"/>
          <p:cNvSpPr txBox="1">
            <a:spLocks noGrp="1"/>
          </p:cNvSpPr>
          <p:nvPr>
            <p:ph type="subTitle" idx="1"/>
          </p:nvPr>
        </p:nvSpPr>
        <p:spPr>
          <a:xfrm>
            <a:off x="2935400" y="2604625"/>
            <a:ext cx="5814900" cy="45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solidFill>
                  <a:srgbClr val="C8D2E1"/>
                </a:solidFill>
              </a:rPr>
              <a:t>R</a:t>
            </a:r>
            <a:r>
              <a:rPr lang="en" dirty="0">
                <a:solidFill>
                  <a:srgbClr val="C8D2E1"/>
                </a:solidFill>
              </a:rPr>
              <a:t>appel</a:t>
            </a:r>
            <a:endParaRPr dirty="0">
              <a:solidFill>
                <a:srgbClr val="C8D2E1"/>
              </a:solidFill>
            </a:endParaRPr>
          </a:p>
        </p:txBody>
      </p:sp>
    </p:spTree>
    <p:extLst>
      <p:ext uri="{BB962C8B-B14F-4D97-AF65-F5344CB8AC3E}">
        <p14:creationId xmlns:p14="http://schemas.microsoft.com/office/powerpoint/2010/main" val="3543681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6AA0607-43A9-49A7-831E-982F6285FABC}"/>
              </a:ext>
            </a:extLst>
          </p:cNvPr>
          <p:cNvSpPr>
            <a:spLocks noGrp="1"/>
          </p:cNvSpPr>
          <p:nvPr>
            <p:ph type="title"/>
          </p:nvPr>
        </p:nvSpPr>
        <p:spPr/>
        <p:txBody>
          <a:bodyPr/>
          <a:lstStyle/>
          <a:p>
            <a:r>
              <a:rPr lang="fr-FR" dirty="0"/>
              <a:t>Les Actions en réseau : pièces à fournir</a:t>
            </a:r>
          </a:p>
        </p:txBody>
      </p:sp>
      <p:sp>
        <p:nvSpPr>
          <p:cNvPr id="5" name="Espace réservé du texte 4">
            <a:extLst>
              <a:ext uri="{FF2B5EF4-FFF2-40B4-BE49-F238E27FC236}">
                <a16:creationId xmlns:a16="http://schemas.microsoft.com/office/drawing/2014/main" id="{F7DAD517-3F8C-4EEB-A88A-A4F7F13774E2}"/>
              </a:ext>
            </a:extLst>
          </p:cNvPr>
          <p:cNvSpPr>
            <a:spLocks noGrp="1"/>
          </p:cNvSpPr>
          <p:nvPr>
            <p:ph type="body" idx="1"/>
          </p:nvPr>
        </p:nvSpPr>
        <p:spPr/>
        <p:txBody>
          <a:bodyPr/>
          <a:lstStyle/>
          <a:p>
            <a:pPr fontAlgn="base"/>
            <a:r>
              <a:rPr lang="fr-FR" sz="1800" dirty="0"/>
              <a:t>Une </a:t>
            </a:r>
            <a:r>
              <a:rPr lang="fr-FR" sz="1800" b="1" dirty="0"/>
              <a:t>note du pilote du projet </a:t>
            </a:r>
            <a:r>
              <a:rPr lang="fr-FR" sz="1800" dirty="0"/>
              <a:t>pour expliquer le projet </a:t>
            </a:r>
            <a:r>
              <a:rPr lang="fr-FR" sz="1800" b="1" dirty="0"/>
              <a:t>d’action de formation spécifique</a:t>
            </a:r>
            <a:r>
              <a:rPr lang="fr-FR" sz="1800" dirty="0"/>
              <a:t> (</a:t>
            </a:r>
            <a:r>
              <a:rPr lang="fr-FR" sz="1800" b="1" dirty="0"/>
              <a:t>sur-mesure</a:t>
            </a:r>
            <a:r>
              <a:rPr lang="fr-FR" sz="1800" dirty="0"/>
              <a:t>) et le lien avec le réseau des établissements (l’action en réseau est éligible à partir de 2 établissements)</a:t>
            </a:r>
            <a:r>
              <a:rPr lang="en-US" sz="1800" dirty="0"/>
              <a:t>​</a:t>
            </a:r>
          </a:p>
          <a:p>
            <a:pPr fontAlgn="base"/>
            <a:r>
              <a:rPr lang="fr-FR" sz="1800" dirty="0"/>
              <a:t>Le </a:t>
            </a:r>
            <a:r>
              <a:rPr lang="fr-FR" sz="1800" b="1" dirty="0"/>
              <a:t>programme détaillé</a:t>
            </a:r>
            <a:r>
              <a:rPr lang="fr-FR" sz="1800" dirty="0"/>
              <a:t> (public(s), prérequis, durée, objectifs, modules, évaluations, coût (heures/stagiaire)) </a:t>
            </a:r>
            <a:r>
              <a:rPr lang="en-US" sz="1800" dirty="0"/>
              <a:t>​</a:t>
            </a:r>
          </a:p>
          <a:p>
            <a:pPr fontAlgn="base"/>
            <a:r>
              <a:rPr lang="fr-FR" sz="1800" dirty="0"/>
              <a:t>Le </a:t>
            </a:r>
            <a:r>
              <a:rPr lang="fr-FR" sz="1800" b="1" dirty="0"/>
              <a:t>nombre des inscrits sous forme de tableau</a:t>
            </a:r>
            <a:r>
              <a:rPr lang="fr-FR" sz="1800" dirty="0"/>
              <a:t> (ci-joint, après accord de la CPN ce tableau tiendra lieu de demande de prise en charge pour les services d’AKTO)</a:t>
            </a:r>
          </a:p>
          <a:p>
            <a:pPr fontAlgn="base"/>
            <a:r>
              <a:rPr lang="fr-FR" sz="1800" dirty="0"/>
              <a:t>Pour tout projet contact : a-delgove@fnogec.org</a:t>
            </a:r>
            <a:endParaRPr lang="en-US" sz="1800" dirty="0"/>
          </a:p>
          <a:p>
            <a:endParaRPr lang="fr-FR" dirty="0"/>
          </a:p>
        </p:txBody>
      </p:sp>
      <p:sp>
        <p:nvSpPr>
          <p:cNvPr id="2" name="Espace réservé du numéro de diapositive 1">
            <a:extLst>
              <a:ext uri="{FF2B5EF4-FFF2-40B4-BE49-F238E27FC236}">
                <a16:creationId xmlns:a16="http://schemas.microsoft.com/office/drawing/2014/main" id="{30AD9727-583B-473C-85B3-0290FA91348B}"/>
              </a:ext>
            </a:extLst>
          </p:cNvPr>
          <p:cNvSpPr>
            <a:spLocks noGrp="1"/>
          </p:cNvSpPr>
          <p:nvPr>
            <p:ph type="sldNum" idx="12"/>
          </p:nvPr>
        </p:nvSpPr>
        <p:spPr/>
        <p:txBody>
          <a:bodyPr/>
          <a:lstStyle/>
          <a:p>
            <a:pPr lvl="0"/>
            <a:fld id="{00000000-1234-1234-1234-123412341234}" type="slidenum">
              <a:rPr lang="fr-FR" smtClean="0"/>
              <a:pPr lvl="0"/>
              <a:t>20</a:t>
            </a:fld>
            <a:endParaRPr lang="fr-FR" dirty="0"/>
          </a:p>
        </p:txBody>
      </p:sp>
    </p:spTree>
    <p:extLst>
      <p:ext uri="{BB962C8B-B14F-4D97-AF65-F5344CB8AC3E}">
        <p14:creationId xmlns:p14="http://schemas.microsoft.com/office/powerpoint/2010/main" val="2739720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820D9-B242-4456-B688-A984B347F702}"/>
              </a:ext>
            </a:extLst>
          </p:cNvPr>
          <p:cNvSpPr>
            <a:spLocks noGrp="1"/>
          </p:cNvSpPr>
          <p:nvPr>
            <p:ph type="ctrTitle"/>
          </p:nvPr>
        </p:nvSpPr>
        <p:spPr/>
        <p:txBody>
          <a:bodyPr/>
          <a:lstStyle/>
          <a:p>
            <a:r>
              <a:rPr lang="fr-FR" dirty="0"/>
              <a:t>Dispositifs légaux</a:t>
            </a:r>
          </a:p>
        </p:txBody>
      </p:sp>
      <p:sp>
        <p:nvSpPr>
          <p:cNvPr id="3" name="Sous-titre 2">
            <a:extLst>
              <a:ext uri="{FF2B5EF4-FFF2-40B4-BE49-F238E27FC236}">
                <a16:creationId xmlns:a16="http://schemas.microsoft.com/office/drawing/2014/main" id="{46039B73-5A93-4EE8-A6DE-6425F8090C11}"/>
              </a:ext>
            </a:extLst>
          </p:cNvPr>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2818207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161725-9D1C-4537-853C-897D734D1598}"/>
              </a:ext>
            </a:extLst>
          </p:cNvPr>
          <p:cNvSpPr>
            <a:spLocks noGrp="1"/>
          </p:cNvSpPr>
          <p:nvPr>
            <p:ph type="title"/>
          </p:nvPr>
        </p:nvSpPr>
        <p:spPr/>
        <p:txBody>
          <a:bodyPr/>
          <a:lstStyle/>
          <a:p>
            <a:r>
              <a:rPr lang="fr-FR" dirty="0"/>
              <a:t>Bilan de compétences</a:t>
            </a:r>
          </a:p>
        </p:txBody>
      </p:sp>
      <p:sp>
        <p:nvSpPr>
          <p:cNvPr id="3" name="Espace réservé du texte 2">
            <a:extLst>
              <a:ext uri="{FF2B5EF4-FFF2-40B4-BE49-F238E27FC236}">
                <a16:creationId xmlns:a16="http://schemas.microsoft.com/office/drawing/2014/main" id="{D0729275-5165-4B4D-AFE7-1EF1851A58DE}"/>
              </a:ext>
            </a:extLst>
          </p:cNvPr>
          <p:cNvSpPr>
            <a:spLocks noGrp="1"/>
          </p:cNvSpPr>
          <p:nvPr>
            <p:ph type="body" idx="1"/>
          </p:nvPr>
        </p:nvSpPr>
        <p:spPr/>
        <p:txBody>
          <a:bodyPr/>
          <a:lstStyle/>
          <a:p>
            <a:r>
              <a:rPr lang="fr-FR" sz="1600" dirty="0"/>
              <a:t>Le bilan de compétences permet d’analyser les compétences professionnelles et personnelles, les aptitudes et les motivations en appui d’un projet d’évolution professionnelle et, le cas échéant, de formation des salariés.</a:t>
            </a:r>
          </a:p>
          <a:p>
            <a:r>
              <a:rPr lang="fr-FR" sz="1600" dirty="0"/>
              <a:t>Frais pédagogiques plafonnés à 80€/H et dans la limite de 1.750€ par dossier</a:t>
            </a:r>
          </a:p>
          <a:p>
            <a:r>
              <a:rPr lang="fr-FR" sz="1600" dirty="0"/>
              <a:t>Uniquement le face à face (pas de prise en charge du travail personnel)</a:t>
            </a:r>
          </a:p>
          <a:p>
            <a:r>
              <a:rPr lang="fr-FR" sz="1600" dirty="0"/>
              <a:t>Rémunération prise en charge au réel dans la limite de 30€/H</a:t>
            </a:r>
          </a:p>
          <a:p>
            <a:endParaRPr lang="fr-FR" sz="1400" dirty="0"/>
          </a:p>
          <a:p>
            <a:endParaRPr lang="fr-FR" sz="1400" dirty="0"/>
          </a:p>
        </p:txBody>
      </p:sp>
      <p:sp>
        <p:nvSpPr>
          <p:cNvPr id="4" name="Espace réservé du numéro de diapositive 3">
            <a:extLst>
              <a:ext uri="{FF2B5EF4-FFF2-40B4-BE49-F238E27FC236}">
                <a16:creationId xmlns:a16="http://schemas.microsoft.com/office/drawing/2014/main" id="{836F098C-C05A-4882-BCAA-801A23C4FFC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22</a:t>
            </a:fld>
            <a:endParaRPr lang="fr-FR" dirty="0"/>
          </a:p>
        </p:txBody>
      </p:sp>
    </p:spTree>
    <p:extLst>
      <p:ext uri="{BB962C8B-B14F-4D97-AF65-F5344CB8AC3E}">
        <p14:creationId xmlns:p14="http://schemas.microsoft.com/office/powerpoint/2010/main" val="523514753"/>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161725-9D1C-4537-853C-897D734D1598}"/>
              </a:ext>
            </a:extLst>
          </p:cNvPr>
          <p:cNvSpPr>
            <a:spLocks noGrp="1"/>
          </p:cNvSpPr>
          <p:nvPr>
            <p:ph type="title"/>
          </p:nvPr>
        </p:nvSpPr>
        <p:spPr/>
        <p:txBody>
          <a:bodyPr/>
          <a:lstStyle/>
          <a:p>
            <a:r>
              <a:rPr lang="fr-FR" dirty="0"/>
              <a:t>Accompagnement à la VAE </a:t>
            </a:r>
            <a:br>
              <a:rPr lang="fr-FR" dirty="0"/>
            </a:br>
            <a:r>
              <a:rPr lang="fr-FR" dirty="0"/>
              <a:t>(Règle de prise en  charge)</a:t>
            </a:r>
          </a:p>
        </p:txBody>
      </p:sp>
      <p:sp>
        <p:nvSpPr>
          <p:cNvPr id="3" name="Espace réservé du texte 2">
            <a:extLst>
              <a:ext uri="{FF2B5EF4-FFF2-40B4-BE49-F238E27FC236}">
                <a16:creationId xmlns:a16="http://schemas.microsoft.com/office/drawing/2014/main" id="{D0729275-5165-4B4D-AFE7-1EF1851A58DE}"/>
              </a:ext>
            </a:extLst>
          </p:cNvPr>
          <p:cNvSpPr>
            <a:spLocks noGrp="1"/>
          </p:cNvSpPr>
          <p:nvPr>
            <p:ph type="body" idx="1"/>
          </p:nvPr>
        </p:nvSpPr>
        <p:spPr/>
        <p:txBody>
          <a:bodyPr/>
          <a:lstStyle/>
          <a:p>
            <a:r>
              <a:rPr lang="fr-FR" sz="2000" dirty="0"/>
              <a:t>Frais pédagogiques plafonnés à 80€/H et dans la limite de 3.500€ par dossier</a:t>
            </a:r>
          </a:p>
          <a:p>
            <a:r>
              <a:rPr lang="fr-FR" sz="2000" dirty="0"/>
              <a:t>Rémunération prise en charge au réel dans la limite de 30€/H</a:t>
            </a:r>
          </a:p>
          <a:p>
            <a:r>
              <a:rPr lang="fr-FR" sz="2000" dirty="0"/>
              <a:t>Prise en charge des frais de jury dans la limite des frais réels avec décompte des heures du jury</a:t>
            </a:r>
          </a:p>
          <a:p>
            <a:endParaRPr lang="fr-FR" dirty="0"/>
          </a:p>
        </p:txBody>
      </p:sp>
      <p:sp>
        <p:nvSpPr>
          <p:cNvPr id="4" name="Espace réservé du numéro de diapositive 3">
            <a:extLst>
              <a:ext uri="{FF2B5EF4-FFF2-40B4-BE49-F238E27FC236}">
                <a16:creationId xmlns:a16="http://schemas.microsoft.com/office/drawing/2014/main" id="{836F098C-C05A-4882-BCAA-801A23C4FFC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23</a:t>
            </a:fld>
            <a:endParaRPr lang="fr-FR" dirty="0"/>
          </a:p>
        </p:txBody>
      </p:sp>
    </p:spTree>
    <p:extLst>
      <p:ext uri="{BB962C8B-B14F-4D97-AF65-F5344CB8AC3E}">
        <p14:creationId xmlns:p14="http://schemas.microsoft.com/office/powerpoint/2010/main" val="762969778"/>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161725-9D1C-4537-853C-897D734D1598}"/>
              </a:ext>
            </a:extLst>
          </p:cNvPr>
          <p:cNvSpPr>
            <a:spLocks noGrp="1"/>
          </p:cNvSpPr>
          <p:nvPr>
            <p:ph type="title"/>
          </p:nvPr>
        </p:nvSpPr>
        <p:spPr/>
        <p:txBody>
          <a:bodyPr/>
          <a:lstStyle/>
          <a:p>
            <a:r>
              <a:rPr lang="fr-FR" dirty="0"/>
              <a:t>Conseil en évolution professionnelle (CEP)</a:t>
            </a:r>
          </a:p>
        </p:txBody>
      </p:sp>
      <p:sp>
        <p:nvSpPr>
          <p:cNvPr id="3" name="Espace réservé du texte 2">
            <a:extLst>
              <a:ext uri="{FF2B5EF4-FFF2-40B4-BE49-F238E27FC236}">
                <a16:creationId xmlns:a16="http://schemas.microsoft.com/office/drawing/2014/main" id="{D0729275-5165-4B4D-AFE7-1EF1851A58DE}"/>
              </a:ext>
            </a:extLst>
          </p:cNvPr>
          <p:cNvSpPr>
            <a:spLocks noGrp="1"/>
          </p:cNvSpPr>
          <p:nvPr>
            <p:ph type="body" idx="1"/>
          </p:nvPr>
        </p:nvSpPr>
        <p:spPr/>
        <p:txBody>
          <a:bodyPr/>
          <a:lstStyle/>
          <a:p>
            <a:r>
              <a:rPr lang="fr-FR" sz="1600" dirty="0"/>
              <a:t>Le conseil en évolution professionnelle (</a:t>
            </a:r>
            <a:r>
              <a:rPr lang="fr-FR" sz="1600" dirty="0">
                <a:hlinkClick r:id="rId2"/>
              </a:rPr>
              <a:t>CEP</a:t>
            </a:r>
            <a:r>
              <a:rPr lang="fr-FR" sz="1600" dirty="0"/>
              <a:t>) est un dispositif d'accompagnement gratuit et personnalisé proposé à toute personne souhaitant faire le point sur sa situation professionnelle. </a:t>
            </a:r>
          </a:p>
          <a:p>
            <a:r>
              <a:rPr lang="fr-FR" sz="1600" dirty="0"/>
              <a:t>Cela peut aboutir à établir un projet d'évolution professionnelle (reconversion, reprise ou création d'activité...). </a:t>
            </a:r>
          </a:p>
          <a:p>
            <a:r>
              <a:rPr lang="fr-FR" sz="1600" dirty="0"/>
              <a:t>Il est assuré par des conseillers d'organismes habilités (Pôle emploi, Apec, Mission locale, Opacif, CAP emploi).</a:t>
            </a:r>
          </a:p>
          <a:p>
            <a:r>
              <a:rPr lang="fr-FR" sz="1600" dirty="0"/>
              <a:t>France compétences a lancé en avril le marché public concernant la sélection des CEP en région, la liste sera connue début novembre 2019.</a:t>
            </a:r>
          </a:p>
        </p:txBody>
      </p:sp>
      <p:sp>
        <p:nvSpPr>
          <p:cNvPr id="4" name="Espace réservé du numéro de diapositive 3">
            <a:extLst>
              <a:ext uri="{FF2B5EF4-FFF2-40B4-BE49-F238E27FC236}">
                <a16:creationId xmlns:a16="http://schemas.microsoft.com/office/drawing/2014/main" id="{836F098C-C05A-4882-BCAA-801A23C4FFC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24</a:t>
            </a:fld>
            <a:endParaRPr lang="fr-FR" dirty="0"/>
          </a:p>
        </p:txBody>
      </p:sp>
    </p:spTree>
    <p:extLst>
      <p:ext uri="{BB962C8B-B14F-4D97-AF65-F5344CB8AC3E}">
        <p14:creationId xmlns:p14="http://schemas.microsoft.com/office/powerpoint/2010/main" val="4078615061"/>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161725-9D1C-4537-853C-897D734D1598}"/>
              </a:ext>
            </a:extLst>
          </p:cNvPr>
          <p:cNvSpPr>
            <a:spLocks noGrp="1"/>
          </p:cNvSpPr>
          <p:nvPr>
            <p:ph type="title"/>
          </p:nvPr>
        </p:nvSpPr>
        <p:spPr/>
        <p:txBody>
          <a:bodyPr/>
          <a:lstStyle/>
          <a:p>
            <a:r>
              <a:rPr lang="fr-FR" dirty="0"/>
              <a:t>CPF de Projet de Transition Professionnelle (PTP)</a:t>
            </a:r>
          </a:p>
        </p:txBody>
      </p:sp>
      <p:sp>
        <p:nvSpPr>
          <p:cNvPr id="3" name="Espace réservé du texte 2">
            <a:extLst>
              <a:ext uri="{FF2B5EF4-FFF2-40B4-BE49-F238E27FC236}">
                <a16:creationId xmlns:a16="http://schemas.microsoft.com/office/drawing/2014/main" id="{D0729275-5165-4B4D-AFE7-1EF1851A58DE}"/>
              </a:ext>
            </a:extLst>
          </p:cNvPr>
          <p:cNvSpPr>
            <a:spLocks noGrp="1"/>
          </p:cNvSpPr>
          <p:nvPr>
            <p:ph type="body" idx="1"/>
          </p:nvPr>
        </p:nvSpPr>
        <p:spPr/>
        <p:txBody>
          <a:bodyPr/>
          <a:lstStyle/>
          <a:p>
            <a:r>
              <a:rPr lang="fr-FR" sz="1800" dirty="0"/>
              <a:t>Au 1</a:t>
            </a:r>
            <a:r>
              <a:rPr lang="fr-FR" sz="1800" baseline="30000" dirty="0"/>
              <a:t>er</a:t>
            </a:r>
            <a:r>
              <a:rPr lang="fr-FR" sz="1800" dirty="0"/>
              <a:t> janvier 2019, le congé individuel de formation (CIF) disparait au profit d'un nouveau dispositif appelé </a:t>
            </a:r>
            <a:r>
              <a:rPr lang="fr-FR" sz="1800" b="1" dirty="0"/>
              <a:t>le Projet de Transition Professionnelle (PTP). </a:t>
            </a:r>
          </a:p>
          <a:p>
            <a:pPr lvl="1"/>
            <a:r>
              <a:rPr lang="fr-FR" sz="1400" dirty="0"/>
              <a:t>Il sera validé et financé par une nouvelle commission, la commission paritaire interprofessionnelle régionale (CPIR). Cette commission est mise en place dans chaque région Dans cette attente, les Opacif, dont les Fongecif, sont chargés de valider et de financer les projets de transition professionnelle. Il est possible de mobiliser </a:t>
            </a:r>
            <a:r>
              <a:rPr lang="fr-FR" sz="1400" b="1" dirty="0">
                <a:hlinkClick r:id="rId3"/>
              </a:rPr>
              <a:t>son compte personnel de formation (CPF) </a:t>
            </a:r>
            <a:r>
              <a:rPr lang="fr-FR" sz="1400" dirty="0"/>
              <a:t>dans le cadre du dispositif du projet de transition professionnelle.</a:t>
            </a:r>
          </a:p>
          <a:p>
            <a:pPr lvl="1"/>
            <a:r>
              <a:rPr lang="fr-FR" sz="1400" dirty="0"/>
              <a:t>Le salarié a la possibilité de bénéficier d’un conseil en évolution professionnelle (</a:t>
            </a:r>
            <a:r>
              <a:rPr lang="fr-FR" sz="1400" dirty="0">
                <a:hlinkClick r:id="rId4"/>
              </a:rPr>
              <a:t>CEP</a:t>
            </a:r>
            <a:r>
              <a:rPr lang="fr-FR" sz="1400" dirty="0"/>
              <a:t>) pour être informé, orienté et aidé afin de formaliser son projet.</a:t>
            </a:r>
          </a:p>
          <a:p>
            <a:pPr lvl="1"/>
            <a:endParaRPr lang="fr-FR" sz="1400" dirty="0"/>
          </a:p>
          <a:p>
            <a:pPr lvl="1"/>
            <a:endParaRPr lang="fr-FR" sz="1400" dirty="0"/>
          </a:p>
          <a:p>
            <a:endParaRPr lang="fr-FR" dirty="0"/>
          </a:p>
        </p:txBody>
      </p:sp>
      <p:sp>
        <p:nvSpPr>
          <p:cNvPr id="4" name="Espace réservé du numéro de diapositive 3">
            <a:extLst>
              <a:ext uri="{FF2B5EF4-FFF2-40B4-BE49-F238E27FC236}">
                <a16:creationId xmlns:a16="http://schemas.microsoft.com/office/drawing/2014/main" id="{836F098C-C05A-4882-BCAA-801A23C4FFC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25</a:t>
            </a:fld>
            <a:endParaRPr lang="fr-FR" dirty="0"/>
          </a:p>
        </p:txBody>
      </p:sp>
    </p:spTree>
    <p:extLst>
      <p:ext uri="{BB962C8B-B14F-4D97-AF65-F5344CB8AC3E}">
        <p14:creationId xmlns:p14="http://schemas.microsoft.com/office/powerpoint/2010/main" val="2134745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161725-9D1C-4537-853C-897D734D1598}"/>
              </a:ext>
            </a:extLst>
          </p:cNvPr>
          <p:cNvSpPr>
            <a:spLocks noGrp="1"/>
          </p:cNvSpPr>
          <p:nvPr>
            <p:ph type="title"/>
          </p:nvPr>
        </p:nvSpPr>
        <p:spPr/>
        <p:txBody>
          <a:bodyPr/>
          <a:lstStyle/>
          <a:p>
            <a:r>
              <a:rPr lang="fr-FR" dirty="0"/>
              <a:t>Pro-A</a:t>
            </a:r>
          </a:p>
        </p:txBody>
      </p:sp>
      <p:sp>
        <p:nvSpPr>
          <p:cNvPr id="3" name="Espace réservé du texte 2">
            <a:extLst>
              <a:ext uri="{FF2B5EF4-FFF2-40B4-BE49-F238E27FC236}">
                <a16:creationId xmlns:a16="http://schemas.microsoft.com/office/drawing/2014/main" id="{D0729275-5165-4B4D-AFE7-1EF1851A58DE}"/>
              </a:ext>
            </a:extLst>
          </p:cNvPr>
          <p:cNvSpPr>
            <a:spLocks noGrp="1"/>
          </p:cNvSpPr>
          <p:nvPr>
            <p:ph type="body" idx="1"/>
          </p:nvPr>
        </p:nvSpPr>
        <p:spPr/>
        <p:txBody>
          <a:bodyPr/>
          <a:lstStyle/>
          <a:p>
            <a:r>
              <a:rPr lang="fr-FR" sz="1400" dirty="0"/>
              <a:t>Le dispositif ou formation Pro-A permet au salarié de changer de métier ou de profession, ou de bénéficier d’une promotion sociale ou professionnelle par des actions de formation en alternance.</a:t>
            </a:r>
          </a:p>
          <a:p>
            <a:pPr>
              <a:buClr>
                <a:srgbClr val="FF6C73"/>
              </a:buClr>
              <a:buFont typeface="Wingdings" panose="05000000000000000000" pitchFamily="2" charset="2"/>
              <a:buChar char="§"/>
            </a:pPr>
            <a:r>
              <a:rPr lang="fr-FR" sz="1500" b="1" dirty="0">
                <a:solidFill>
                  <a:srgbClr val="FF6C73"/>
                </a:solidFill>
              </a:rPr>
              <a:t>L’ordonnance n° 2019-861 du 21 août 2019 a modifié ce dispositif :</a:t>
            </a:r>
          </a:p>
          <a:p>
            <a:pPr lvl="1"/>
            <a:r>
              <a:rPr lang="fr-FR" sz="1200" b="1" dirty="0"/>
              <a:t>Seules les certifications professionnelles enregistrées au RNCP et figurant dans un accord de branche étendu sont éligibles à la Pro-A</a:t>
            </a:r>
          </a:p>
          <a:p>
            <a:pPr lvl="1"/>
            <a:r>
              <a:rPr lang="fr-FR" sz="1200" b="1" dirty="0"/>
              <a:t>Cléa</a:t>
            </a:r>
          </a:p>
          <a:p>
            <a:pPr lvl="1"/>
            <a:r>
              <a:rPr lang="fr-FR" sz="1200" b="1" dirty="0"/>
              <a:t>VAE</a:t>
            </a:r>
          </a:p>
          <a:p>
            <a:r>
              <a:rPr lang="fr-FR" sz="1400" dirty="0"/>
              <a:t>Le public: salariés en </a:t>
            </a:r>
            <a:r>
              <a:rPr lang="fr-FR" sz="1400" b="1" dirty="0"/>
              <a:t>CDI</a:t>
            </a:r>
            <a:r>
              <a:rPr lang="fr-FR" sz="1400" dirty="0"/>
              <a:t> </a:t>
            </a:r>
            <a:r>
              <a:rPr lang="fr-FR" sz="1400" dirty="0">
                <a:sym typeface="Arial"/>
              </a:rPr>
              <a:t>n’ayant </a:t>
            </a:r>
            <a:r>
              <a:rPr lang="fr-FR" sz="1400" u="sng" dirty="0">
                <a:sym typeface="Arial"/>
              </a:rPr>
              <a:t>pas </a:t>
            </a:r>
            <a:r>
              <a:rPr lang="fr-FR" sz="1400" dirty="0">
                <a:sym typeface="Arial"/>
              </a:rPr>
              <a:t>obtenu une qualification professionnelle </a:t>
            </a:r>
            <a:r>
              <a:rPr lang="fr-FR" sz="1400" b="1" u="sng" dirty="0">
                <a:sym typeface="Arial"/>
              </a:rPr>
              <a:t>de niveau Licence </a:t>
            </a:r>
            <a:r>
              <a:rPr lang="fr-FR" sz="1400" dirty="0">
                <a:sym typeface="Arial"/>
              </a:rPr>
              <a:t>(niveau 6 du nouveau cadre national des certifications, anciennement niveau II)</a:t>
            </a:r>
            <a:endParaRPr lang="fr-FR" sz="1400" dirty="0"/>
          </a:p>
          <a:p>
            <a:r>
              <a:rPr lang="fr-FR" sz="1400" dirty="0"/>
              <a:t>A l'initiative de l'employeur ou du salarié, Pro-A permet de sécuriser le parcours professionnel, de bénéficier d’une évolution en interne mais aussi, à l'entreprise de répondre à ses besoins et anticiper ses propres mutations. C'est pour cela que les deux parties doivent définir ensemble le projet et le formaliser par le biais d'un avenant au contrat de travail.</a:t>
            </a:r>
          </a:p>
        </p:txBody>
      </p:sp>
      <p:sp>
        <p:nvSpPr>
          <p:cNvPr id="4" name="Espace réservé du numéro de diapositive 3">
            <a:extLst>
              <a:ext uri="{FF2B5EF4-FFF2-40B4-BE49-F238E27FC236}">
                <a16:creationId xmlns:a16="http://schemas.microsoft.com/office/drawing/2014/main" id="{836F098C-C05A-4882-BCAA-801A23C4FFC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26</a:t>
            </a:fld>
            <a:endParaRPr lang="fr-FR" dirty="0"/>
          </a:p>
        </p:txBody>
      </p:sp>
    </p:spTree>
    <p:extLst>
      <p:ext uri="{BB962C8B-B14F-4D97-AF65-F5344CB8AC3E}">
        <p14:creationId xmlns:p14="http://schemas.microsoft.com/office/powerpoint/2010/main" val="3951416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673C49-441C-403B-9F99-1789A3DAF90E}"/>
              </a:ext>
            </a:extLst>
          </p:cNvPr>
          <p:cNvSpPr>
            <a:spLocks noGrp="1"/>
          </p:cNvSpPr>
          <p:nvPr>
            <p:ph type="title"/>
          </p:nvPr>
        </p:nvSpPr>
        <p:spPr/>
        <p:txBody>
          <a:bodyPr/>
          <a:lstStyle/>
          <a:p>
            <a:r>
              <a:rPr lang="fr-FR" dirty="0"/>
              <a:t>Nouvelle définition de l’action de formation</a:t>
            </a:r>
          </a:p>
        </p:txBody>
      </p:sp>
      <p:sp>
        <p:nvSpPr>
          <p:cNvPr id="3" name="Espace réservé du texte 2">
            <a:extLst>
              <a:ext uri="{FF2B5EF4-FFF2-40B4-BE49-F238E27FC236}">
                <a16:creationId xmlns:a16="http://schemas.microsoft.com/office/drawing/2014/main" id="{2DE2A28E-72CD-4D8C-A12F-0E89C74A716C}"/>
              </a:ext>
            </a:extLst>
          </p:cNvPr>
          <p:cNvSpPr>
            <a:spLocks noGrp="1"/>
          </p:cNvSpPr>
          <p:nvPr>
            <p:ph type="body" idx="1"/>
          </p:nvPr>
        </p:nvSpPr>
        <p:spPr/>
        <p:txBody>
          <a:bodyPr/>
          <a:lstStyle/>
          <a:p>
            <a:r>
              <a:rPr lang="fr-FR" sz="1600" dirty="0"/>
              <a:t>Parcours pédagogique</a:t>
            </a:r>
          </a:p>
          <a:p>
            <a:endParaRPr lang="fr-FR" sz="1600" dirty="0"/>
          </a:p>
          <a:p>
            <a:endParaRPr lang="fr-FR" sz="1600" dirty="0"/>
          </a:p>
          <a:p>
            <a:r>
              <a:rPr lang="fr-FR" sz="1600" dirty="0"/>
              <a:t>Des objectifs professionnels</a:t>
            </a:r>
          </a:p>
          <a:p>
            <a:r>
              <a:rPr lang="fr-FR" sz="1400" dirty="0">
                <a:sym typeface="Arial"/>
              </a:rPr>
              <a:t>« Se définit comme un parcours pédagogique permettant d’atteindre un objectif professionnel. Elle peut être réalisée en tout ou partie à distance. Elle peut également être réalisée en situation de travail »</a:t>
            </a:r>
            <a:r>
              <a:rPr lang="en-US" sz="1400" dirty="0">
                <a:sym typeface="Arial"/>
              </a:rPr>
              <a:t>​</a:t>
            </a:r>
            <a:endParaRPr lang="fr-FR" sz="1400" dirty="0"/>
          </a:p>
        </p:txBody>
      </p:sp>
      <p:sp>
        <p:nvSpPr>
          <p:cNvPr id="4" name="Espace réservé du numéro de diapositive 3">
            <a:extLst>
              <a:ext uri="{FF2B5EF4-FFF2-40B4-BE49-F238E27FC236}">
                <a16:creationId xmlns:a16="http://schemas.microsoft.com/office/drawing/2014/main" id="{46BBDCD6-8697-4E51-A469-2E23A148E04F}"/>
              </a:ext>
            </a:extLst>
          </p:cNvPr>
          <p:cNvSpPr>
            <a:spLocks noGrp="1"/>
          </p:cNvSpPr>
          <p:nvPr>
            <p:ph type="sldNum" idx="12"/>
          </p:nvPr>
        </p:nvSpPr>
        <p:spPr/>
        <p:txBody>
          <a:bodyPr/>
          <a:lstStyle/>
          <a:p>
            <a:pPr lvl="0"/>
            <a:fld id="{00000000-1234-1234-1234-123412341234}" type="slidenum">
              <a:rPr lang="fr-FR" smtClean="0"/>
              <a:pPr lvl="0"/>
              <a:t>27</a:t>
            </a:fld>
            <a:endParaRPr lang="fr-FR" dirty="0"/>
          </a:p>
        </p:txBody>
      </p:sp>
      <p:pic>
        <p:nvPicPr>
          <p:cNvPr id="6" name="Graphique 5" descr="Ajouter">
            <a:extLst>
              <a:ext uri="{FF2B5EF4-FFF2-40B4-BE49-F238E27FC236}">
                <a16:creationId xmlns:a16="http://schemas.microsoft.com/office/drawing/2014/main" id="{E9C014E3-5230-4D06-9159-7F776C7A24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3444" y="1853293"/>
            <a:ext cx="424542" cy="424542"/>
          </a:xfrm>
          <a:prstGeom prst="rect">
            <a:avLst/>
          </a:prstGeom>
        </p:spPr>
      </p:pic>
      <p:graphicFrame>
        <p:nvGraphicFramePr>
          <p:cNvPr id="14" name="Diagramme 13">
            <a:extLst>
              <a:ext uri="{FF2B5EF4-FFF2-40B4-BE49-F238E27FC236}">
                <a16:creationId xmlns:a16="http://schemas.microsoft.com/office/drawing/2014/main" id="{1D43308E-9AAF-4273-95C0-211AE5C92C24}"/>
              </a:ext>
            </a:extLst>
          </p:cNvPr>
          <p:cNvGraphicFramePr/>
          <p:nvPr/>
        </p:nvGraphicFramePr>
        <p:xfrm>
          <a:off x="5759946" y="1317794"/>
          <a:ext cx="2289182" cy="34812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62195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B98920-0802-482D-B2F1-F24565726EC2}"/>
              </a:ext>
            </a:extLst>
          </p:cNvPr>
          <p:cNvSpPr>
            <a:spLocks noGrp="1"/>
          </p:cNvSpPr>
          <p:nvPr>
            <p:ph type="ctrTitle"/>
          </p:nvPr>
        </p:nvSpPr>
        <p:spPr/>
        <p:txBody>
          <a:bodyPr/>
          <a:lstStyle/>
          <a:p>
            <a:r>
              <a:rPr lang="fr-FR" sz="3200" dirty="0"/>
              <a:t>Les outils numériques de branche</a:t>
            </a:r>
          </a:p>
        </p:txBody>
      </p:sp>
      <p:sp>
        <p:nvSpPr>
          <p:cNvPr id="3" name="Sous-titre 2">
            <a:extLst>
              <a:ext uri="{FF2B5EF4-FFF2-40B4-BE49-F238E27FC236}">
                <a16:creationId xmlns:a16="http://schemas.microsoft.com/office/drawing/2014/main" id="{35FDF6D3-36D6-4A7F-844B-EB4738334853}"/>
              </a:ext>
            </a:extLst>
          </p:cNvPr>
          <p:cNvSpPr>
            <a:spLocks noGrp="1"/>
          </p:cNvSpPr>
          <p:nvPr>
            <p:ph type="subTitle" idx="1"/>
          </p:nvPr>
        </p:nvSpPr>
        <p:spPr/>
        <p:txBody>
          <a:bodyPr/>
          <a:lstStyle/>
          <a:p>
            <a:r>
              <a:rPr lang="fr-FR" dirty="0"/>
              <a:t>ISI RH et Mon Isidoor</a:t>
            </a:r>
          </a:p>
        </p:txBody>
      </p:sp>
    </p:spTree>
    <p:extLst>
      <p:ext uri="{BB962C8B-B14F-4D97-AF65-F5344CB8AC3E}">
        <p14:creationId xmlns:p14="http://schemas.microsoft.com/office/powerpoint/2010/main" val="820063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5B16034C-0CF8-4192-8D6A-9FA42306F669}"/>
              </a:ext>
            </a:extLst>
          </p:cNvPr>
          <p:cNvSpPr>
            <a:spLocks noGrp="1"/>
          </p:cNvSpPr>
          <p:nvPr>
            <p:ph type="pic" sz="quarter" idx="10"/>
          </p:nvPr>
        </p:nvSpPr>
        <p:spPr/>
      </p:sp>
      <p:sp>
        <p:nvSpPr>
          <p:cNvPr id="6" name="Titre 5">
            <a:extLst>
              <a:ext uri="{FF2B5EF4-FFF2-40B4-BE49-F238E27FC236}">
                <a16:creationId xmlns:a16="http://schemas.microsoft.com/office/drawing/2014/main" id="{0BB5EA37-BA1E-4172-9C8C-8F6F539A3B4E}"/>
              </a:ext>
            </a:extLst>
          </p:cNvPr>
          <p:cNvSpPr>
            <a:spLocks noGrp="1"/>
          </p:cNvSpPr>
          <p:nvPr>
            <p:ph type="ctrTitle"/>
          </p:nvPr>
        </p:nvSpPr>
        <p:spPr/>
        <p:txBody>
          <a:bodyPr/>
          <a:lstStyle/>
          <a:p>
            <a:r>
              <a:rPr lang="fr-FR" dirty="0"/>
              <a:t>ISI RH</a:t>
            </a:r>
          </a:p>
        </p:txBody>
      </p:sp>
      <p:sp>
        <p:nvSpPr>
          <p:cNvPr id="7" name="Sous-titre 6">
            <a:extLst>
              <a:ext uri="{FF2B5EF4-FFF2-40B4-BE49-F238E27FC236}">
                <a16:creationId xmlns:a16="http://schemas.microsoft.com/office/drawing/2014/main" id="{97374863-274B-4BEC-8782-83E046B878C2}"/>
              </a:ext>
            </a:extLst>
          </p:cNvPr>
          <p:cNvSpPr>
            <a:spLocks noGrp="1"/>
          </p:cNvSpPr>
          <p:nvPr>
            <p:ph type="subTitle" idx="1"/>
          </p:nvPr>
        </p:nvSpPr>
        <p:spPr/>
        <p:txBody>
          <a:bodyPr/>
          <a:lstStyle/>
          <a:p>
            <a:r>
              <a:rPr lang="fr-FR" dirty="0"/>
              <a:t>Administration du personnel</a:t>
            </a:r>
          </a:p>
        </p:txBody>
      </p:sp>
      <p:sp>
        <p:nvSpPr>
          <p:cNvPr id="4" name="Espace réservé du numéro de diapositive 3">
            <a:extLst>
              <a:ext uri="{FF2B5EF4-FFF2-40B4-BE49-F238E27FC236}">
                <a16:creationId xmlns:a16="http://schemas.microsoft.com/office/drawing/2014/main" id="{E7151939-A3F1-4779-BAAB-73D01DE8F73D}"/>
              </a:ext>
            </a:extLst>
          </p:cNvPr>
          <p:cNvSpPr>
            <a:spLocks noGrp="1"/>
          </p:cNvSpPr>
          <p:nvPr>
            <p:ph type="sldNum" sz="quarter" idx="4294967295"/>
          </p:nvPr>
        </p:nvSpPr>
        <p:spPr>
          <a:xfrm>
            <a:off x="0" y="4730354"/>
            <a:ext cx="361950" cy="273844"/>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750" b="1" i="0" u="none" strike="noStrike" kern="0" cap="none" spc="0" normalizeH="0" baseline="0" noProof="0" dirty="0">
              <a:ln>
                <a:noFill/>
              </a:ln>
              <a:solidFill>
                <a:prstClr val="white"/>
              </a:solidFill>
              <a:effectLst/>
              <a:uLnTx/>
              <a:uFillTx/>
              <a:latin typeface="HelveticaNeueLT Std Blk"/>
              <a:cs typeface="Arial"/>
              <a:sym typeface="Arial"/>
            </a:endParaRPr>
          </a:p>
        </p:txBody>
      </p:sp>
      <p:pic>
        <p:nvPicPr>
          <p:cNvPr id="9" name="Graphique 6">
            <a:extLst>
              <a:ext uri="{FF2B5EF4-FFF2-40B4-BE49-F238E27FC236}">
                <a16:creationId xmlns:a16="http://schemas.microsoft.com/office/drawing/2014/main" id="{0BC2B29E-BC13-4706-A667-FB87709D8219}"/>
              </a:ext>
            </a:extLst>
          </p:cNvPr>
          <p:cNvPicPr>
            <a:picLocks noChangeAspect="1"/>
          </p:cNvPicPr>
          <p:nvPr/>
        </p:nvPicPr>
        <p:blipFill rotWithShape="1">
          <a:blip r:embed="rId2"/>
          <a:srcRect r="20235"/>
          <a:stretch/>
        </p:blipFill>
        <p:spPr>
          <a:xfrm>
            <a:off x="4649387" y="573921"/>
            <a:ext cx="4089480" cy="4017131"/>
          </a:xfrm>
          <a:prstGeom prst="rect">
            <a:avLst/>
          </a:prstGeom>
        </p:spPr>
      </p:pic>
    </p:spTree>
    <p:extLst>
      <p:ext uri="{BB962C8B-B14F-4D97-AF65-F5344CB8AC3E}">
        <p14:creationId xmlns:p14="http://schemas.microsoft.com/office/powerpoint/2010/main" val="1533329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itre 1"/>
          <p:cNvSpPr txBox="1">
            <a:spLocks noGrp="1"/>
          </p:cNvSpPr>
          <p:nvPr>
            <p:ph type="title"/>
          </p:nvPr>
        </p:nvSpPr>
        <p:spPr>
          <a:xfrm>
            <a:off x="1182200" y="393475"/>
            <a:ext cx="6739500" cy="806700"/>
          </a:xfrm>
        </p:spPr>
        <p:txBody>
          <a:bodyPr>
            <a:noAutofit/>
          </a:bodyPr>
          <a:lstStyle>
            <a:lvl1pPr defTabSz="813816">
              <a:defRPr sz="3204"/>
            </a:lvl1pPr>
          </a:lstStyle>
          <a:p>
            <a:r>
              <a:rPr lang="fr-FR" sz="1800" dirty="0"/>
              <a:t>La loi « Liberté de choisir son avenir professionnel » </a:t>
            </a:r>
            <a:br>
              <a:rPr lang="fr-FR" sz="1800" dirty="0"/>
            </a:br>
            <a:r>
              <a:rPr lang="fr-FR" sz="1800" dirty="0"/>
              <a:t>5 Septembre 2018</a:t>
            </a:r>
          </a:p>
        </p:txBody>
      </p:sp>
      <p:sp>
        <p:nvSpPr>
          <p:cNvPr id="115" name="Double objectifs :…"/>
          <p:cNvSpPr txBox="1"/>
          <p:nvPr/>
        </p:nvSpPr>
        <p:spPr>
          <a:xfrm>
            <a:off x="3158832" y="1766263"/>
            <a:ext cx="2826335" cy="599855"/>
          </a:xfrm>
          <a:prstGeom prst="rect">
            <a:avLst/>
          </a:prstGeom>
          <a:ln w="28575">
            <a:solidFill>
              <a:schemeClr val="bg2">
                <a:lumMod val="75000"/>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35000" tIns="81000" rIns="135000" bIns="81000">
            <a:spAutoFit/>
          </a:bodyPr>
          <a:lstStyle/>
          <a:p>
            <a:pPr lvl="1">
              <a:lnSpc>
                <a:spcPct val="90000"/>
              </a:lnSpc>
              <a:defRPr sz="2100">
                <a:solidFill>
                  <a:schemeClr val="accent1">
                    <a:lumOff val="-7960"/>
                  </a:schemeClr>
                </a:solidFill>
                <a:latin typeface="Calibri Light"/>
                <a:ea typeface="Calibri Light"/>
                <a:cs typeface="Calibri Light"/>
                <a:sym typeface="Calibri Light"/>
              </a:defRPr>
            </a:pPr>
            <a:r>
              <a:rPr lang="fr-FR" sz="1575" b="1" dirty="0">
                <a:solidFill>
                  <a:schemeClr val="bg2">
                    <a:lumMod val="50000"/>
                  </a:schemeClr>
                </a:solidFill>
              </a:rPr>
              <a:t>Donner</a:t>
            </a:r>
            <a:r>
              <a:rPr sz="1575" b="1" dirty="0">
                <a:solidFill>
                  <a:schemeClr val="bg2">
                    <a:lumMod val="50000"/>
                  </a:schemeClr>
                </a:solidFill>
              </a:rPr>
              <a:t> de nouveaux </a:t>
            </a:r>
            <a:endParaRPr lang="fr-FR" sz="1575" b="1" dirty="0">
              <a:solidFill>
                <a:schemeClr val="bg2">
                  <a:lumMod val="50000"/>
                </a:schemeClr>
              </a:solidFill>
            </a:endParaRPr>
          </a:p>
          <a:p>
            <a:pPr lvl="1">
              <a:lnSpc>
                <a:spcPct val="90000"/>
              </a:lnSpc>
              <a:defRPr sz="2100">
                <a:solidFill>
                  <a:schemeClr val="accent1">
                    <a:lumOff val="-7960"/>
                  </a:schemeClr>
                </a:solidFill>
                <a:latin typeface="Calibri Light"/>
                <a:ea typeface="Calibri Light"/>
                <a:cs typeface="Calibri Light"/>
                <a:sym typeface="Calibri Light"/>
              </a:defRPr>
            </a:pPr>
            <a:r>
              <a:rPr sz="1575" b="1" dirty="0">
                <a:solidFill>
                  <a:schemeClr val="bg2">
                    <a:lumMod val="50000"/>
                  </a:schemeClr>
                </a:solidFill>
              </a:rPr>
              <a:t>droits aux </a:t>
            </a:r>
            <a:r>
              <a:rPr lang="fr-FR" sz="1575" b="1" dirty="0">
                <a:solidFill>
                  <a:schemeClr val="bg2">
                    <a:lumMod val="50000"/>
                  </a:schemeClr>
                </a:solidFill>
              </a:rPr>
              <a:t>individus</a:t>
            </a:r>
          </a:p>
        </p:txBody>
      </p:sp>
      <p:sp>
        <p:nvSpPr>
          <p:cNvPr id="17" name="Double objectifs :…"/>
          <p:cNvSpPr txBox="1"/>
          <p:nvPr/>
        </p:nvSpPr>
        <p:spPr>
          <a:xfrm>
            <a:off x="3453908" y="3382602"/>
            <a:ext cx="3035456" cy="1036129"/>
          </a:xfrm>
          <a:prstGeom prst="rect">
            <a:avLst/>
          </a:prstGeom>
          <a:noFill/>
          <a:ln w="28575">
            <a:solidFill>
              <a:schemeClr val="bg2">
                <a:lumMod val="75000"/>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35000" tIns="81000" rIns="135000" bIns="81000">
            <a:spAutoFit/>
          </a:bodyPr>
          <a:lstStyle/>
          <a:p>
            <a:pPr>
              <a:lnSpc>
                <a:spcPct val="90000"/>
              </a:lnSpc>
              <a:defRPr sz="2100">
                <a:solidFill>
                  <a:schemeClr val="accent1">
                    <a:lumOff val="-7960"/>
                  </a:schemeClr>
                </a:solidFill>
                <a:latin typeface="Calibri Light"/>
                <a:ea typeface="Calibri Light"/>
                <a:cs typeface="Calibri Light"/>
                <a:sym typeface="Calibri Light"/>
              </a:defRPr>
            </a:pPr>
            <a:r>
              <a:rPr lang="fr-FR" sz="1575" b="1" dirty="0">
                <a:solidFill>
                  <a:schemeClr val="bg2">
                    <a:lumMod val="50000"/>
                  </a:schemeClr>
                </a:solidFill>
              </a:rPr>
              <a:t>R</a:t>
            </a:r>
            <a:r>
              <a:rPr sz="1575" b="1" dirty="0">
                <a:solidFill>
                  <a:schemeClr val="bg2">
                    <a:lumMod val="50000"/>
                  </a:schemeClr>
                </a:solidFill>
              </a:rPr>
              <a:t>enforcer </a:t>
            </a:r>
            <a:r>
              <a:rPr lang="fr-FR" sz="1575" b="1" dirty="0">
                <a:solidFill>
                  <a:schemeClr val="bg2">
                    <a:lumMod val="50000"/>
                  </a:schemeClr>
                </a:solidFill>
              </a:rPr>
              <a:t>l’investissement </a:t>
            </a:r>
            <a:br>
              <a:rPr lang="fr-FR" sz="1575" b="1" dirty="0">
                <a:solidFill>
                  <a:schemeClr val="bg2">
                    <a:lumMod val="50000"/>
                  </a:schemeClr>
                </a:solidFill>
              </a:rPr>
            </a:br>
            <a:r>
              <a:rPr sz="1575" b="1" dirty="0">
                <a:solidFill>
                  <a:schemeClr val="bg2">
                    <a:lumMod val="50000"/>
                  </a:schemeClr>
                </a:solidFill>
              </a:rPr>
              <a:t>des </a:t>
            </a:r>
            <a:r>
              <a:rPr lang="fr-FR" sz="1575" b="1" dirty="0">
                <a:solidFill>
                  <a:schemeClr val="bg2">
                    <a:lumMod val="50000"/>
                  </a:schemeClr>
                </a:solidFill>
              </a:rPr>
              <a:t>entreprises</a:t>
            </a:r>
            <a:r>
              <a:rPr sz="1575" b="1" dirty="0">
                <a:solidFill>
                  <a:schemeClr val="bg2">
                    <a:lumMod val="50000"/>
                  </a:schemeClr>
                </a:solidFill>
              </a:rPr>
              <a:t> </a:t>
            </a:r>
            <a:r>
              <a:rPr lang="fr-FR" sz="1575" b="1" dirty="0">
                <a:solidFill>
                  <a:schemeClr val="bg2">
                    <a:lumMod val="50000"/>
                  </a:schemeClr>
                </a:solidFill>
              </a:rPr>
              <a:t>dans</a:t>
            </a:r>
            <a:r>
              <a:rPr sz="1575" b="1" dirty="0">
                <a:solidFill>
                  <a:schemeClr val="bg2">
                    <a:lumMod val="50000"/>
                  </a:schemeClr>
                </a:solidFill>
              </a:rPr>
              <a:t> </a:t>
            </a:r>
            <a:endParaRPr lang="fr-FR" sz="1575" b="1" dirty="0">
              <a:solidFill>
                <a:schemeClr val="bg2">
                  <a:lumMod val="50000"/>
                </a:schemeClr>
              </a:solidFill>
            </a:endParaRPr>
          </a:p>
          <a:p>
            <a:pPr>
              <a:lnSpc>
                <a:spcPct val="90000"/>
              </a:lnSpc>
              <a:defRPr sz="2100">
                <a:solidFill>
                  <a:schemeClr val="accent1">
                    <a:lumOff val="-7960"/>
                  </a:schemeClr>
                </a:solidFill>
                <a:latin typeface="Calibri Light"/>
                <a:ea typeface="Calibri Light"/>
                <a:cs typeface="Calibri Light"/>
                <a:sym typeface="Calibri Light"/>
              </a:defRPr>
            </a:pPr>
            <a:r>
              <a:rPr sz="1575" b="1" dirty="0">
                <a:solidFill>
                  <a:schemeClr val="bg2">
                    <a:lumMod val="50000"/>
                  </a:schemeClr>
                </a:solidFill>
              </a:rPr>
              <a:t>le </a:t>
            </a:r>
            <a:r>
              <a:rPr lang="fr-FR" sz="1575" b="1" dirty="0">
                <a:solidFill>
                  <a:schemeClr val="bg2">
                    <a:lumMod val="50000"/>
                  </a:schemeClr>
                </a:solidFill>
              </a:rPr>
              <a:t>développement</a:t>
            </a:r>
            <a:r>
              <a:rPr sz="1575" b="1" dirty="0">
                <a:solidFill>
                  <a:schemeClr val="bg2">
                    <a:lumMod val="50000"/>
                  </a:schemeClr>
                </a:solidFill>
              </a:rPr>
              <a:t> des </a:t>
            </a:r>
            <a:r>
              <a:rPr lang="fr-FR" sz="1575" b="1" dirty="0">
                <a:solidFill>
                  <a:schemeClr val="bg2">
                    <a:lumMod val="50000"/>
                  </a:schemeClr>
                </a:solidFill>
              </a:rPr>
              <a:t>compétences</a:t>
            </a:r>
            <a:r>
              <a:rPr sz="1575" b="1" dirty="0">
                <a:solidFill>
                  <a:schemeClr val="bg2">
                    <a:lumMod val="50000"/>
                  </a:schemeClr>
                </a:solidFill>
              </a:rPr>
              <a:t> de </a:t>
            </a:r>
            <a:r>
              <a:rPr lang="fr-FR" sz="1575" b="1" dirty="0">
                <a:solidFill>
                  <a:schemeClr val="bg2">
                    <a:lumMod val="50000"/>
                  </a:schemeClr>
                </a:solidFill>
              </a:rPr>
              <a:t>leurs salariés</a:t>
            </a:r>
          </a:p>
        </p:txBody>
      </p:sp>
      <p:grpSp>
        <p:nvGrpSpPr>
          <p:cNvPr id="2" name="Groupe 1"/>
          <p:cNvGrpSpPr/>
          <p:nvPr/>
        </p:nvGrpSpPr>
        <p:grpSpPr>
          <a:xfrm>
            <a:off x="1669854" y="1523735"/>
            <a:ext cx="1406105" cy="1084910"/>
            <a:chOff x="921509" y="3005681"/>
            <a:chExt cx="1874806" cy="1446546"/>
          </a:xfrm>
          <a:effectLst>
            <a:outerShdw blurRad="50800" dist="38100" dir="2700000" algn="tl" rotWithShape="0">
              <a:prstClr val="black">
                <a:alpha val="40000"/>
              </a:prstClr>
            </a:outerShdw>
          </a:effectLst>
        </p:grpSpPr>
        <p:sp>
          <p:nvSpPr>
            <p:cNvPr id="19" name="ZoneTexte 18"/>
            <p:cNvSpPr txBox="1"/>
            <p:nvPr/>
          </p:nvSpPr>
          <p:spPr>
            <a:xfrm>
              <a:off x="921509" y="3005681"/>
              <a:ext cx="1495199" cy="1446546"/>
            </a:xfrm>
            <a:prstGeom prst="rect">
              <a:avLst/>
            </a:prstGeom>
            <a:solidFill>
              <a:schemeClr val="bg2">
                <a:lumMod val="75000"/>
              </a:schemeClr>
            </a:solidFill>
            <a:ln w="12700" cap="flat">
              <a:noFill/>
              <a:miter lim="400000"/>
            </a:ln>
            <a:effectLst>
              <a:outerShdw blurRad="50800" dist="381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hangingPunct="0">
                <a:buClrTx/>
              </a:pPr>
              <a:r>
                <a:rPr lang="fr-FR" sz="6600" dirty="0">
                  <a:solidFill>
                    <a:schemeClr val="bg1"/>
                  </a:solidFill>
                  <a:ea typeface="+mn-ea"/>
                  <a:cs typeface="+mn-cs"/>
                  <a:sym typeface="Calibri"/>
                </a:rPr>
                <a:t>1</a:t>
              </a:r>
            </a:p>
          </p:txBody>
        </p:sp>
        <p:sp>
          <p:nvSpPr>
            <p:cNvPr id="13" name="Flèche"/>
            <p:cNvSpPr/>
            <p:nvPr/>
          </p:nvSpPr>
          <p:spPr>
            <a:xfrm>
              <a:off x="2291886" y="3243563"/>
              <a:ext cx="504429" cy="881636"/>
            </a:xfrm>
            <a:prstGeom prst="rightArrow">
              <a:avLst>
                <a:gd name="adj1" fmla="val 32000"/>
                <a:gd name="adj2" fmla="val 136130"/>
              </a:avLst>
            </a:prstGeom>
            <a:solidFill>
              <a:schemeClr val="bg2">
                <a:lumMod val="75000"/>
              </a:schemeClr>
            </a:solidFill>
            <a:ln w="12700">
              <a:noFill/>
              <a:miter/>
            </a:ln>
          </p:spPr>
          <p:txBody>
            <a:bodyPr lIns="34289" rIns="34289" anchor="ctr"/>
            <a:lstStyle/>
            <a:p>
              <a:pPr>
                <a:defRPr>
                  <a:solidFill>
                    <a:srgbClr val="FFFFFF"/>
                  </a:solidFill>
                </a:defRPr>
              </a:pPr>
              <a:endParaRPr sz="1050"/>
            </a:p>
          </p:txBody>
        </p:sp>
      </p:grpSp>
      <p:grpSp>
        <p:nvGrpSpPr>
          <p:cNvPr id="3" name="Groupe 2"/>
          <p:cNvGrpSpPr/>
          <p:nvPr/>
        </p:nvGrpSpPr>
        <p:grpSpPr>
          <a:xfrm>
            <a:off x="6557407" y="3298524"/>
            <a:ext cx="1536872" cy="1084910"/>
            <a:chOff x="4465219" y="4481852"/>
            <a:chExt cx="2049163" cy="1446547"/>
          </a:xfrm>
          <a:effectLst>
            <a:outerShdw blurRad="50800" dist="38100" dir="8100000" algn="tr" rotWithShape="0">
              <a:prstClr val="black">
                <a:alpha val="40000"/>
              </a:prstClr>
            </a:outerShdw>
          </a:effectLst>
        </p:grpSpPr>
        <p:sp>
          <p:nvSpPr>
            <p:cNvPr id="24" name="ZoneTexte 23"/>
            <p:cNvSpPr txBox="1"/>
            <p:nvPr/>
          </p:nvSpPr>
          <p:spPr>
            <a:xfrm>
              <a:off x="4879535" y="4481852"/>
              <a:ext cx="1634847" cy="1446547"/>
            </a:xfrm>
            <a:prstGeom prst="rect">
              <a:avLst/>
            </a:prstGeom>
            <a:solidFill>
              <a:schemeClr val="bg2">
                <a:lumMod val="75000"/>
              </a:schemeClr>
            </a:solidFill>
            <a:ln w="12700" cap="flat">
              <a:noFill/>
              <a:miter lim="400000"/>
            </a:ln>
            <a:effectLst>
              <a:outerShdw blurRad="50800" dist="381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hangingPunct="0">
                <a:buClrTx/>
              </a:pPr>
              <a:r>
                <a:rPr lang="fr-FR" sz="6600" dirty="0">
                  <a:solidFill>
                    <a:schemeClr val="bg1"/>
                  </a:solidFill>
                  <a:ea typeface="+mn-ea"/>
                  <a:cs typeface="+mn-cs"/>
                  <a:sym typeface="Calibri"/>
                </a:rPr>
                <a:t>2</a:t>
              </a:r>
            </a:p>
          </p:txBody>
        </p:sp>
        <p:sp>
          <p:nvSpPr>
            <p:cNvPr id="15" name="Flèche"/>
            <p:cNvSpPr/>
            <p:nvPr/>
          </p:nvSpPr>
          <p:spPr>
            <a:xfrm rot="10800000">
              <a:off x="4465219" y="4843892"/>
              <a:ext cx="504429" cy="881636"/>
            </a:xfrm>
            <a:prstGeom prst="rightArrow">
              <a:avLst>
                <a:gd name="adj1" fmla="val 32000"/>
                <a:gd name="adj2" fmla="val 136130"/>
              </a:avLst>
            </a:prstGeom>
            <a:solidFill>
              <a:schemeClr val="bg2">
                <a:lumMod val="75000"/>
              </a:schemeClr>
            </a:solidFill>
            <a:ln w="12700">
              <a:noFill/>
              <a:miter/>
            </a:ln>
          </p:spPr>
          <p:txBody>
            <a:bodyPr lIns="34289" rIns="34289" anchor="ctr"/>
            <a:lstStyle/>
            <a:p>
              <a:pPr>
                <a:defRPr>
                  <a:solidFill>
                    <a:srgbClr val="FFFFFF"/>
                  </a:solidFill>
                </a:defRPr>
              </a:pPr>
              <a:endParaRPr sz="1050"/>
            </a:p>
          </p:txBody>
        </p:sp>
      </p:grpSp>
      <p:sp>
        <p:nvSpPr>
          <p:cNvPr id="4" name="Espace réservé du numéro de diapositive 3">
            <a:extLst>
              <a:ext uri="{FF2B5EF4-FFF2-40B4-BE49-F238E27FC236}">
                <a16:creationId xmlns:a16="http://schemas.microsoft.com/office/drawing/2014/main" id="{CB1C8D80-74DC-4C78-AB60-563C569AB92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3</a:t>
            </a:fld>
            <a:endParaRPr lang="fr-FR"/>
          </a:p>
        </p:txBody>
      </p:sp>
      <p:sp>
        <p:nvSpPr>
          <p:cNvPr id="14" name="ZoneTexte 13">
            <a:extLst>
              <a:ext uri="{FF2B5EF4-FFF2-40B4-BE49-F238E27FC236}">
                <a16:creationId xmlns:a16="http://schemas.microsoft.com/office/drawing/2014/main" id="{2A678B23-2F76-44C7-9CCE-BADC72499F81}"/>
              </a:ext>
            </a:extLst>
          </p:cNvPr>
          <p:cNvSpPr txBox="1"/>
          <p:nvPr/>
        </p:nvSpPr>
        <p:spPr>
          <a:xfrm>
            <a:off x="791004" y="4898953"/>
            <a:ext cx="503064" cy="184666"/>
          </a:xfrm>
          <a:prstGeom prst="rect">
            <a:avLst/>
          </a:prstGeom>
          <a:noFill/>
        </p:spPr>
        <p:txBody>
          <a:bodyPr wrap="square">
            <a:spAutoFit/>
          </a:bodyPr>
          <a:lstStyle/>
          <a:p>
            <a:pPr algn="just"/>
            <a:r>
              <a:rPr lang="fr-FR" sz="600" b="1" i="1" dirty="0">
                <a:latin typeface="Barlow" panose="020B0604020202020204" charset="0"/>
              </a:rPr>
              <a:t>©</a:t>
            </a:r>
            <a:r>
              <a:rPr lang="fr-FR" sz="600" b="1" i="1" dirty="0" err="1">
                <a:latin typeface="Barlow" panose="020B0604020202020204" charset="0"/>
              </a:rPr>
              <a:t>Akto</a:t>
            </a:r>
            <a:endParaRPr lang="fr-FR" sz="600" b="1" i="1" dirty="0">
              <a:latin typeface="Barlow" panose="020B0604020202020204" charset="0"/>
            </a:endParaRPr>
          </a:p>
        </p:txBody>
      </p:sp>
    </p:spTree>
    <p:extLst>
      <p:ext uri="{BB962C8B-B14F-4D97-AF65-F5344CB8AC3E}">
        <p14:creationId xmlns:p14="http://schemas.microsoft.com/office/powerpoint/2010/main" val="4278951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1F5D239-B1CE-45FE-A43A-0755050FD29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F01880E-BFAF-4006-80BB-363F8B4861FD}" type="slidenum">
              <a:rPr kumimoji="0" lang="fr-FR" sz="750" b="1" i="0" u="none" strike="noStrike" kern="0" cap="none" spc="0" normalizeH="0" baseline="0" noProof="0" smtClean="0">
                <a:ln>
                  <a:noFill/>
                </a:ln>
                <a:solidFill>
                  <a:prstClr val="white"/>
                </a:solidFill>
                <a:effectLst/>
                <a:uLnTx/>
                <a:uFillTx/>
                <a:latin typeface="HelveticaNeueLT Std Blk"/>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fr-FR" sz="750" b="1" i="0" u="none" strike="noStrike" kern="0" cap="none" spc="0" normalizeH="0" baseline="0" noProof="0" dirty="0">
              <a:ln>
                <a:noFill/>
              </a:ln>
              <a:solidFill>
                <a:prstClr val="white"/>
              </a:solidFill>
              <a:effectLst/>
              <a:uLnTx/>
              <a:uFillTx/>
              <a:latin typeface="HelveticaNeueLT Std Blk"/>
              <a:cs typeface="Arial"/>
              <a:sym typeface="Arial"/>
            </a:endParaRPr>
          </a:p>
        </p:txBody>
      </p:sp>
      <p:sp>
        <p:nvSpPr>
          <p:cNvPr id="5" name="Titre 4">
            <a:extLst>
              <a:ext uri="{FF2B5EF4-FFF2-40B4-BE49-F238E27FC236}">
                <a16:creationId xmlns:a16="http://schemas.microsoft.com/office/drawing/2014/main" id="{098D7129-D1F3-400E-87AC-148FEF8BFCAF}"/>
              </a:ext>
            </a:extLst>
          </p:cNvPr>
          <p:cNvSpPr>
            <a:spLocks noGrp="1"/>
          </p:cNvSpPr>
          <p:nvPr>
            <p:ph type="title" idx="4294967295"/>
          </p:nvPr>
        </p:nvSpPr>
        <p:spPr>
          <a:xfrm>
            <a:off x="2790161" y="323823"/>
            <a:ext cx="4885449" cy="806450"/>
          </a:xfrm>
        </p:spPr>
        <p:txBody>
          <a:bodyPr/>
          <a:lstStyle/>
          <a:p>
            <a:r>
              <a:rPr lang="fr-FR" b="0" dirty="0">
                <a:solidFill>
                  <a:srgbClr val="6A88B2"/>
                </a:solidFill>
              </a:rPr>
              <a:t>Module gestion des compétences </a:t>
            </a:r>
          </a:p>
        </p:txBody>
      </p:sp>
      <p:sp>
        <p:nvSpPr>
          <p:cNvPr id="2" name="Espace réservé du texte 1">
            <a:extLst>
              <a:ext uri="{FF2B5EF4-FFF2-40B4-BE49-F238E27FC236}">
                <a16:creationId xmlns:a16="http://schemas.microsoft.com/office/drawing/2014/main" id="{7834E6A1-0876-41C2-87E1-77D3A19AFE5D}"/>
              </a:ext>
            </a:extLst>
          </p:cNvPr>
          <p:cNvSpPr>
            <a:spLocks noGrp="1"/>
          </p:cNvSpPr>
          <p:nvPr>
            <p:ph type="body" sz="quarter" idx="4294967295"/>
          </p:nvPr>
        </p:nvSpPr>
        <p:spPr>
          <a:xfrm>
            <a:off x="0" y="754063"/>
            <a:ext cx="7127875" cy="268287"/>
          </a:xfrm>
        </p:spPr>
        <p:txBody>
          <a:bodyPr>
            <a:normAutofit fontScale="25000" lnSpcReduction="20000"/>
          </a:bodyPr>
          <a:lstStyle/>
          <a:p>
            <a:r>
              <a:rPr lang="fr-FR" dirty="0"/>
              <a:t>ISI RH</a:t>
            </a:r>
          </a:p>
        </p:txBody>
      </p:sp>
      <p:sp>
        <p:nvSpPr>
          <p:cNvPr id="4" name="Ellipse 3">
            <a:extLst>
              <a:ext uri="{FF2B5EF4-FFF2-40B4-BE49-F238E27FC236}">
                <a16:creationId xmlns:a16="http://schemas.microsoft.com/office/drawing/2014/main" id="{534A315A-4084-446F-9407-FB7BDC0BF028}"/>
              </a:ext>
            </a:extLst>
          </p:cNvPr>
          <p:cNvSpPr/>
          <p:nvPr/>
        </p:nvSpPr>
        <p:spPr>
          <a:xfrm>
            <a:off x="4022344" y="3916419"/>
            <a:ext cx="2005220" cy="111815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0" i="0" u="none" strike="noStrike" kern="0" cap="none" spc="0" normalizeH="0" baseline="0" noProof="0" dirty="0">
                <a:ln>
                  <a:noFill/>
                </a:ln>
                <a:solidFill>
                  <a:prstClr val="white"/>
                </a:solidFill>
                <a:effectLst/>
                <a:uLnTx/>
                <a:uFillTx/>
                <a:latin typeface="Helvetica Neue" panose="020B0604020202020204" charset="0"/>
                <a:ea typeface="+mn-ea"/>
                <a:cs typeface="+mn-cs"/>
                <a:sym typeface="Arial"/>
              </a:rPr>
              <a:t>Recruter</a:t>
            </a:r>
          </a:p>
        </p:txBody>
      </p:sp>
      <p:sp>
        <p:nvSpPr>
          <p:cNvPr id="8" name="Ellipse 7">
            <a:extLst>
              <a:ext uri="{FF2B5EF4-FFF2-40B4-BE49-F238E27FC236}">
                <a16:creationId xmlns:a16="http://schemas.microsoft.com/office/drawing/2014/main" id="{50EDFB32-75B2-4D37-823B-DF0976220199}"/>
              </a:ext>
            </a:extLst>
          </p:cNvPr>
          <p:cNvSpPr/>
          <p:nvPr/>
        </p:nvSpPr>
        <p:spPr>
          <a:xfrm>
            <a:off x="5232886" y="1286124"/>
            <a:ext cx="2005220" cy="111815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0" i="0" u="none" strike="noStrike" kern="0" cap="none" spc="0" normalizeH="0" baseline="0" noProof="0" dirty="0">
                <a:ln>
                  <a:noFill/>
                </a:ln>
                <a:solidFill>
                  <a:prstClr val="white"/>
                </a:solidFill>
                <a:effectLst/>
                <a:uLnTx/>
                <a:uFillTx/>
                <a:latin typeface="Helvetica Neue" panose="020B0604020202020204" charset="0"/>
                <a:ea typeface="+mn-ea"/>
                <a:cs typeface="+mn-cs"/>
                <a:sym typeface="Arial"/>
              </a:rPr>
              <a:t>Identifier les besoins en  compétences</a:t>
            </a:r>
          </a:p>
        </p:txBody>
      </p:sp>
      <p:sp>
        <p:nvSpPr>
          <p:cNvPr id="9" name="Ellipse 8">
            <a:extLst>
              <a:ext uri="{FF2B5EF4-FFF2-40B4-BE49-F238E27FC236}">
                <a16:creationId xmlns:a16="http://schemas.microsoft.com/office/drawing/2014/main" id="{C65135ED-3D0C-4E21-94AE-689359209696}"/>
              </a:ext>
            </a:extLst>
          </p:cNvPr>
          <p:cNvSpPr/>
          <p:nvPr/>
        </p:nvSpPr>
        <p:spPr>
          <a:xfrm>
            <a:off x="6027565" y="2647119"/>
            <a:ext cx="2005220" cy="111815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0" i="0" u="none" strike="noStrike" kern="0" cap="none" spc="0" normalizeH="0" baseline="0" noProof="0" dirty="0">
                <a:ln>
                  <a:noFill/>
                </a:ln>
                <a:solidFill>
                  <a:prstClr val="white"/>
                </a:solidFill>
                <a:effectLst/>
                <a:uLnTx/>
                <a:uFillTx/>
                <a:latin typeface="Helvetica Neue" panose="020B0604020202020204" charset="0"/>
                <a:ea typeface="+mn-ea"/>
                <a:cs typeface="+mn-cs"/>
                <a:sym typeface="Arial"/>
              </a:rPr>
              <a:t>Développer les compétences</a:t>
            </a:r>
          </a:p>
        </p:txBody>
      </p:sp>
      <p:sp>
        <p:nvSpPr>
          <p:cNvPr id="10" name="Ellipse 9">
            <a:extLst>
              <a:ext uri="{FF2B5EF4-FFF2-40B4-BE49-F238E27FC236}">
                <a16:creationId xmlns:a16="http://schemas.microsoft.com/office/drawing/2014/main" id="{3040F1E2-B29B-4B48-A257-E5FFB536F664}"/>
              </a:ext>
            </a:extLst>
          </p:cNvPr>
          <p:cNvSpPr/>
          <p:nvPr/>
        </p:nvSpPr>
        <p:spPr>
          <a:xfrm>
            <a:off x="2218990" y="2794745"/>
            <a:ext cx="2005220" cy="1118152"/>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0" i="0" u="none" strike="noStrike" kern="0" cap="none" spc="0" normalizeH="0" baseline="0" noProof="0" dirty="0">
                <a:ln>
                  <a:noFill/>
                </a:ln>
                <a:solidFill>
                  <a:prstClr val="white"/>
                </a:solidFill>
                <a:effectLst/>
                <a:uLnTx/>
                <a:uFillTx/>
                <a:latin typeface="Helvetica Neue" panose="020B0604020202020204" charset="0"/>
                <a:ea typeface="+mn-ea"/>
                <a:cs typeface="+mn-cs"/>
                <a:sym typeface="Arial"/>
              </a:rPr>
              <a:t>Gérer les carrières</a:t>
            </a:r>
          </a:p>
        </p:txBody>
      </p:sp>
      <p:sp>
        <p:nvSpPr>
          <p:cNvPr id="12" name="Ellipse 11">
            <a:extLst>
              <a:ext uri="{FF2B5EF4-FFF2-40B4-BE49-F238E27FC236}">
                <a16:creationId xmlns:a16="http://schemas.microsoft.com/office/drawing/2014/main" id="{562C911D-DD34-4696-8132-A2261614D08B}"/>
              </a:ext>
            </a:extLst>
          </p:cNvPr>
          <p:cNvSpPr/>
          <p:nvPr/>
        </p:nvSpPr>
        <p:spPr>
          <a:xfrm>
            <a:off x="2899465" y="1307582"/>
            <a:ext cx="2005220" cy="1118152"/>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0" i="0" u="none" strike="noStrike" kern="0" cap="none" spc="0" normalizeH="0" baseline="0" noProof="0" dirty="0">
                <a:ln>
                  <a:noFill/>
                </a:ln>
                <a:solidFill>
                  <a:prstClr val="white"/>
                </a:solidFill>
                <a:effectLst/>
                <a:uLnTx/>
                <a:uFillTx/>
                <a:latin typeface="Helvetica Neue" panose="020B0604020202020204" charset="0"/>
                <a:ea typeface="+mn-ea"/>
                <a:cs typeface="+mn-cs"/>
                <a:sym typeface="Arial"/>
              </a:rPr>
              <a:t>Identifier les compétences</a:t>
            </a:r>
          </a:p>
        </p:txBody>
      </p:sp>
      <p:pic>
        <p:nvPicPr>
          <p:cNvPr id="6" name="Image 5">
            <a:extLst>
              <a:ext uri="{FF2B5EF4-FFF2-40B4-BE49-F238E27FC236}">
                <a16:creationId xmlns:a16="http://schemas.microsoft.com/office/drawing/2014/main" id="{9629D9AA-0B1D-4A3E-A070-56E55CCB75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96557" y="2404276"/>
            <a:ext cx="1344458" cy="1286563"/>
          </a:xfrm>
          <a:prstGeom prst="rect">
            <a:avLst/>
          </a:prstGeom>
        </p:spPr>
      </p:pic>
    </p:spTree>
    <p:extLst>
      <p:ext uri="{BB962C8B-B14F-4D97-AF65-F5344CB8AC3E}">
        <p14:creationId xmlns:p14="http://schemas.microsoft.com/office/powerpoint/2010/main" val="635302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A80A78B-4783-4F5A-82CE-AD1F25916538}"/>
              </a:ext>
            </a:extLst>
          </p:cNvPr>
          <p:cNvSpPr>
            <a:spLocks noGrp="1"/>
          </p:cNvSpPr>
          <p:nvPr>
            <p:ph type="title"/>
          </p:nvPr>
        </p:nvSpPr>
        <p:spPr/>
        <p:txBody>
          <a:bodyPr/>
          <a:lstStyle/>
          <a:p>
            <a:r>
              <a:rPr lang="fr-FR" dirty="0"/>
              <a:t>Consulter la cartographie en lien avec la bibliothèque des compétences </a:t>
            </a:r>
          </a:p>
        </p:txBody>
      </p:sp>
      <p:sp>
        <p:nvSpPr>
          <p:cNvPr id="2" name="Espace réservé du numéro de diapositive 1">
            <a:extLst>
              <a:ext uri="{FF2B5EF4-FFF2-40B4-BE49-F238E27FC236}">
                <a16:creationId xmlns:a16="http://schemas.microsoft.com/office/drawing/2014/main" id="{6EE5D7F4-EAD3-4749-886B-2AA92650338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31</a:t>
            </a:fld>
            <a:endParaRPr lang="fr-FR"/>
          </a:p>
        </p:txBody>
      </p:sp>
      <p:pic>
        <p:nvPicPr>
          <p:cNvPr id="4" name="Image 3">
            <a:extLst>
              <a:ext uri="{FF2B5EF4-FFF2-40B4-BE49-F238E27FC236}">
                <a16:creationId xmlns:a16="http://schemas.microsoft.com/office/drawing/2014/main" id="{5E010333-5E1F-4F35-85C2-E6DC682EE252}"/>
              </a:ext>
            </a:extLst>
          </p:cNvPr>
          <p:cNvPicPr>
            <a:picLocks noChangeAspect="1"/>
          </p:cNvPicPr>
          <p:nvPr/>
        </p:nvPicPr>
        <p:blipFill>
          <a:blip r:embed="rId3"/>
          <a:stretch>
            <a:fillRect/>
          </a:stretch>
        </p:blipFill>
        <p:spPr>
          <a:xfrm>
            <a:off x="1671599" y="1200175"/>
            <a:ext cx="6828458" cy="3913875"/>
          </a:xfrm>
          <a:prstGeom prst="rect">
            <a:avLst/>
          </a:prstGeom>
        </p:spPr>
      </p:pic>
    </p:spTree>
    <p:extLst>
      <p:ext uri="{BB962C8B-B14F-4D97-AF65-F5344CB8AC3E}">
        <p14:creationId xmlns:p14="http://schemas.microsoft.com/office/powerpoint/2010/main" val="1649057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047699C-CB0E-4D45-AAF0-9C0BAE81812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32</a:t>
            </a:fld>
            <a:endParaRPr lang="fr-FR"/>
          </a:p>
        </p:txBody>
      </p:sp>
      <p:pic>
        <p:nvPicPr>
          <p:cNvPr id="4" name="Image 3">
            <a:extLst>
              <a:ext uri="{FF2B5EF4-FFF2-40B4-BE49-F238E27FC236}">
                <a16:creationId xmlns:a16="http://schemas.microsoft.com/office/drawing/2014/main" id="{708A43DA-B625-4DED-A4C3-34A88C61A5AD}"/>
              </a:ext>
            </a:extLst>
          </p:cNvPr>
          <p:cNvPicPr>
            <a:picLocks noChangeAspect="1"/>
          </p:cNvPicPr>
          <p:nvPr/>
        </p:nvPicPr>
        <p:blipFill>
          <a:blip r:embed="rId2"/>
          <a:stretch>
            <a:fillRect/>
          </a:stretch>
        </p:blipFill>
        <p:spPr>
          <a:xfrm>
            <a:off x="1296072" y="247250"/>
            <a:ext cx="7394831" cy="4404496"/>
          </a:xfrm>
          <a:prstGeom prst="rect">
            <a:avLst/>
          </a:prstGeom>
        </p:spPr>
      </p:pic>
    </p:spTree>
    <p:extLst>
      <p:ext uri="{BB962C8B-B14F-4D97-AF65-F5344CB8AC3E}">
        <p14:creationId xmlns:p14="http://schemas.microsoft.com/office/powerpoint/2010/main" val="2591746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1124482-72B7-4C56-AD87-CAFE84E68F1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33</a:t>
            </a:fld>
            <a:endParaRPr lang="fr-FR"/>
          </a:p>
        </p:txBody>
      </p:sp>
      <p:pic>
        <p:nvPicPr>
          <p:cNvPr id="6" name="Image 5">
            <a:extLst>
              <a:ext uri="{FF2B5EF4-FFF2-40B4-BE49-F238E27FC236}">
                <a16:creationId xmlns:a16="http://schemas.microsoft.com/office/drawing/2014/main" id="{567A12B0-45E1-4B75-AE37-0D0971F5ECCE}"/>
              </a:ext>
            </a:extLst>
          </p:cNvPr>
          <p:cNvPicPr>
            <a:picLocks noChangeAspect="1"/>
          </p:cNvPicPr>
          <p:nvPr/>
        </p:nvPicPr>
        <p:blipFill>
          <a:blip r:embed="rId3"/>
          <a:stretch>
            <a:fillRect/>
          </a:stretch>
        </p:blipFill>
        <p:spPr>
          <a:xfrm>
            <a:off x="1338302" y="272374"/>
            <a:ext cx="7328525" cy="4315837"/>
          </a:xfrm>
          <a:prstGeom prst="rect">
            <a:avLst/>
          </a:prstGeom>
        </p:spPr>
      </p:pic>
    </p:spTree>
    <p:extLst>
      <p:ext uri="{BB962C8B-B14F-4D97-AF65-F5344CB8AC3E}">
        <p14:creationId xmlns:p14="http://schemas.microsoft.com/office/powerpoint/2010/main" val="3629300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A0D7F8-CF99-496B-B88B-97EFBB652AC0}"/>
              </a:ext>
            </a:extLst>
          </p:cNvPr>
          <p:cNvSpPr>
            <a:spLocks noGrp="1"/>
          </p:cNvSpPr>
          <p:nvPr>
            <p:ph type="title"/>
          </p:nvPr>
        </p:nvSpPr>
        <p:spPr/>
        <p:txBody>
          <a:bodyPr/>
          <a:lstStyle/>
          <a:p>
            <a:r>
              <a:rPr lang="fr-FR"/>
              <a:t>Mon Isidoor</a:t>
            </a:r>
          </a:p>
        </p:txBody>
      </p:sp>
      <p:sp>
        <p:nvSpPr>
          <p:cNvPr id="4" name="Espace réservé du numéro de diapositive 3">
            <a:extLst>
              <a:ext uri="{FF2B5EF4-FFF2-40B4-BE49-F238E27FC236}">
                <a16:creationId xmlns:a16="http://schemas.microsoft.com/office/drawing/2014/main" id="{AB1458A7-B9F8-49D8-B405-A1EA0D6BE92E}"/>
              </a:ext>
            </a:extLst>
          </p:cNvPr>
          <p:cNvSpPr>
            <a:spLocks noGrp="1"/>
          </p:cNvSpPr>
          <p:nvPr>
            <p:ph type="sldNum" idx="12"/>
          </p:nvPr>
        </p:nvSpPr>
        <p:spPr/>
        <p:txBody>
          <a:bodyPr/>
          <a:lstStyle/>
          <a:p>
            <a:pPr lvl="0"/>
            <a:fld id="{00000000-1234-1234-1234-123412341234}" type="slidenum">
              <a:rPr lang="fr-FR" smtClean="0"/>
              <a:pPr lvl="0"/>
              <a:t>34</a:t>
            </a:fld>
            <a:endParaRPr lang="fr-FR"/>
          </a:p>
        </p:txBody>
      </p:sp>
      <p:sp>
        <p:nvSpPr>
          <p:cNvPr id="8" name="Espace réservé du texte 7">
            <a:extLst>
              <a:ext uri="{FF2B5EF4-FFF2-40B4-BE49-F238E27FC236}">
                <a16:creationId xmlns:a16="http://schemas.microsoft.com/office/drawing/2014/main" id="{93C49F25-AA2D-4CBC-A144-11D583F628F4}"/>
              </a:ext>
            </a:extLst>
          </p:cNvPr>
          <p:cNvSpPr>
            <a:spLocks noGrp="1"/>
          </p:cNvSpPr>
          <p:nvPr>
            <p:ph type="body" idx="1"/>
          </p:nvPr>
        </p:nvSpPr>
        <p:spPr>
          <a:xfrm>
            <a:off x="1556331" y="1349141"/>
            <a:ext cx="4428052" cy="2938500"/>
          </a:xfrm>
        </p:spPr>
        <p:txBody>
          <a:bodyPr/>
          <a:lstStyle/>
          <a:p>
            <a:pPr algn="just">
              <a:spcBef>
                <a:spcPts val="600"/>
              </a:spcBef>
              <a:spcAft>
                <a:spcPts val="600"/>
              </a:spcAft>
            </a:pPr>
            <a:r>
              <a:rPr lang="fr-FR" sz="1600">
                <a:effectLst/>
                <a:latin typeface="Calibri" panose="020F0502020204030204" pitchFamily="34" charset="0"/>
                <a:ea typeface="Times New Roman" panose="02020603050405020304" pitchFamily="18" charset="0"/>
                <a:cs typeface="Calibri" panose="020F0502020204030204" pitchFamily="34" charset="0"/>
              </a:rPr>
              <a:t>Mon Isidoor est une application mobile </a:t>
            </a:r>
            <a:r>
              <a:rPr lang="fr-FR" sz="1600" b="1">
                <a:effectLst/>
                <a:latin typeface="Calibri" panose="020F0502020204030204" pitchFamily="34" charset="0"/>
                <a:ea typeface="Times New Roman" panose="02020603050405020304" pitchFamily="18" charset="0"/>
                <a:cs typeface="Calibri" panose="020F0502020204030204" pitchFamily="34" charset="0"/>
              </a:rPr>
              <a:t>à destination des salariés</a:t>
            </a:r>
            <a:r>
              <a:rPr lang="fr-FR" sz="1600">
                <a:effectLst/>
                <a:latin typeface="Calibri" panose="020F0502020204030204" pitchFamily="34" charset="0"/>
                <a:ea typeface="Times New Roman" panose="02020603050405020304" pitchFamily="18" charset="0"/>
                <a:cs typeface="Calibri" panose="020F0502020204030204" pitchFamily="34" charset="0"/>
              </a:rPr>
              <a:t>, accessible aussi bien depuis un smartphone qu’un ordinateur. </a:t>
            </a:r>
            <a:endParaRPr lang="fr-FR" sz="1600">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r>
              <a:rPr lang="fr-FR" sz="1600">
                <a:effectLst/>
                <a:latin typeface="Calibri" panose="020F0502020204030204" pitchFamily="34" charset="0"/>
                <a:ea typeface="Times New Roman" panose="02020603050405020304" pitchFamily="18" charset="0"/>
                <a:cs typeface="Calibri" panose="020F0502020204030204" pitchFamily="34" charset="0"/>
              </a:rPr>
              <a:t>Elle permet aux salariés de se connecter à leur espace sur les sites des assureurs auxquels ils sont affiliés, de demander une aide exceptionnelle au fonds social, de recevoir des notifications de la part de leur employeur (via ISI RH), et de consulter les actualités de la branche et de leur établissement.</a:t>
            </a:r>
            <a:endParaRPr lang="fr-FR" sz="160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a:p>
        </p:txBody>
      </p:sp>
      <p:pic>
        <p:nvPicPr>
          <p:cNvPr id="6" name="Image 5">
            <a:extLst>
              <a:ext uri="{FF2B5EF4-FFF2-40B4-BE49-F238E27FC236}">
                <a16:creationId xmlns:a16="http://schemas.microsoft.com/office/drawing/2014/main" id="{E17522BE-3CB7-4009-888B-FB693FAB2C05}"/>
              </a:ext>
            </a:extLst>
          </p:cNvPr>
          <p:cNvPicPr/>
          <p:nvPr/>
        </p:nvPicPr>
        <p:blipFill rotWithShape="1">
          <a:blip r:embed="rId3"/>
          <a:srcRect t="21629"/>
          <a:stretch/>
        </p:blipFill>
        <p:spPr bwMode="auto">
          <a:xfrm>
            <a:off x="6070242" y="1568322"/>
            <a:ext cx="2623648" cy="26130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87290182"/>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061164-DD3C-4222-AB99-A5D8D84787AA}"/>
              </a:ext>
            </a:extLst>
          </p:cNvPr>
          <p:cNvSpPr>
            <a:spLocks noGrp="1"/>
          </p:cNvSpPr>
          <p:nvPr>
            <p:ph type="title"/>
          </p:nvPr>
        </p:nvSpPr>
        <p:spPr/>
        <p:txBody>
          <a:bodyPr/>
          <a:lstStyle/>
          <a:p>
            <a:r>
              <a:rPr lang="fr-FR"/>
              <a:t>Mon Isidoor</a:t>
            </a:r>
          </a:p>
        </p:txBody>
      </p:sp>
      <p:sp>
        <p:nvSpPr>
          <p:cNvPr id="3" name="Espace réservé du texte 2">
            <a:extLst>
              <a:ext uri="{FF2B5EF4-FFF2-40B4-BE49-F238E27FC236}">
                <a16:creationId xmlns:a16="http://schemas.microsoft.com/office/drawing/2014/main" id="{D3C0D9BD-8077-45F8-921E-629C621A19B9}"/>
              </a:ext>
            </a:extLst>
          </p:cNvPr>
          <p:cNvSpPr>
            <a:spLocks noGrp="1"/>
          </p:cNvSpPr>
          <p:nvPr>
            <p:ph type="body" idx="1"/>
          </p:nvPr>
        </p:nvSpPr>
        <p:spPr/>
        <p:txBody>
          <a:bodyPr/>
          <a:lstStyle/>
          <a:p>
            <a:r>
              <a:rPr lang="fr-FR" sz="1800">
                <a:effectLst/>
                <a:latin typeface="Calibri" panose="020F0502020204030204" pitchFamily="34" charset="0"/>
                <a:ea typeface="Times New Roman" panose="02020603050405020304" pitchFamily="18" charset="0"/>
                <a:cs typeface="Calibri" panose="020F0502020204030204" pitchFamily="34" charset="0"/>
              </a:rPr>
              <a:t>Cette application offre également aux salariés de nombreux services pour </a:t>
            </a:r>
            <a:r>
              <a:rPr lang="fr-FR" sz="1800" b="1">
                <a:effectLst/>
                <a:latin typeface="Calibri" panose="020F0502020204030204" pitchFamily="34" charset="0"/>
                <a:ea typeface="Times New Roman" panose="02020603050405020304" pitchFamily="18" charset="0"/>
                <a:cs typeface="Calibri" panose="020F0502020204030204" pitchFamily="34" charset="0"/>
              </a:rPr>
              <a:t>construire leur parcours professionnel</a:t>
            </a:r>
            <a:r>
              <a:rPr lang="fr-FR" sz="1800">
                <a:effectLst/>
                <a:latin typeface="Calibri" panose="020F0502020204030204" pitchFamily="34" charset="0"/>
                <a:ea typeface="Times New Roman" panose="02020603050405020304" pitchFamily="18" charset="0"/>
                <a:cs typeface="Calibri" panose="020F0502020204030204" pitchFamily="34" charset="0"/>
              </a:rPr>
              <a:t> : ils peuvent créer leur CV, consulter les offres d’emploi diffusées par les autres établissements d’enseignement de la branche, préparer leur entretien professionnel et consulter le catalogue de formation « Espace formation » mis en place par AKTO. </a:t>
            </a:r>
          </a:p>
          <a:p>
            <a:r>
              <a:rPr lang="fr-FR" sz="1800">
                <a:effectLst/>
                <a:latin typeface="Calibri" panose="020F0502020204030204" pitchFamily="34" charset="0"/>
                <a:ea typeface="Times New Roman" panose="02020603050405020304" pitchFamily="18" charset="0"/>
                <a:cs typeface="Calibri" panose="020F0502020204030204" pitchFamily="34" charset="0"/>
              </a:rPr>
              <a:t>Ils sont également accompagnés pour évoluer ou changer de métier, notamment en comparant leurs compétences aux compétences d’un métier cible.</a:t>
            </a:r>
            <a:endParaRPr lang="fr-FR"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sz="1800"/>
          </a:p>
        </p:txBody>
      </p:sp>
      <p:sp>
        <p:nvSpPr>
          <p:cNvPr id="4" name="Espace réservé du numéro de diapositive 3">
            <a:extLst>
              <a:ext uri="{FF2B5EF4-FFF2-40B4-BE49-F238E27FC236}">
                <a16:creationId xmlns:a16="http://schemas.microsoft.com/office/drawing/2014/main" id="{8148F5CD-505B-41C0-9454-938B137121A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35</a:t>
            </a:fld>
            <a:endParaRPr lang="fr-FR"/>
          </a:p>
        </p:txBody>
      </p:sp>
    </p:spTree>
    <p:extLst>
      <p:ext uri="{BB962C8B-B14F-4D97-AF65-F5344CB8AC3E}">
        <p14:creationId xmlns:p14="http://schemas.microsoft.com/office/powerpoint/2010/main" val="171475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ctrTitle"/>
          </p:nvPr>
        </p:nvSpPr>
        <p:spPr>
          <a:xfrm>
            <a:off x="2935400" y="1846200"/>
            <a:ext cx="5814900" cy="910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t>L’entretien professionnel</a:t>
            </a:r>
            <a:endParaRPr sz="3200" dirty="0"/>
          </a:p>
        </p:txBody>
      </p:sp>
      <p:sp>
        <p:nvSpPr>
          <p:cNvPr id="117" name="Google Shape;117;p17"/>
          <p:cNvSpPr txBox="1">
            <a:spLocks noGrp="1"/>
          </p:cNvSpPr>
          <p:nvPr>
            <p:ph type="subTitle" idx="1"/>
          </p:nvPr>
        </p:nvSpPr>
        <p:spPr>
          <a:xfrm>
            <a:off x="2935400" y="2604625"/>
            <a:ext cx="5814900" cy="45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C8D2E1"/>
              </a:solidFill>
            </a:endParaRPr>
          </a:p>
        </p:txBody>
      </p:sp>
    </p:spTree>
    <p:extLst>
      <p:ext uri="{BB962C8B-B14F-4D97-AF65-F5344CB8AC3E}">
        <p14:creationId xmlns:p14="http://schemas.microsoft.com/office/powerpoint/2010/main" val="3968173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B6A5C51-3E39-44E7-B949-78EEE2120B6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37</a:t>
            </a:fld>
            <a:endParaRPr lang="fr-FR"/>
          </a:p>
        </p:txBody>
      </p:sp>
      <p:pic>
        <p:nvPicPr>
          <p:cNvPr id="4" name="Image 3">
            <a:extLst>
              <a:ext uri="{FF2B5EF4-FFF2-40B4-BE49-F238E27FC236}">
                <a16:creationId xmlns:a16="http://schemas.microsoft.com/office/drawing/2014/main" id="{F4D3CAEE-9E35-4EC4-9854-1C173FB0EAD2}"/>
              </a:ext>
            </a:extLst>
          </p:cNvPr>
          <p:cNvPicPr>
            <a:picLocks noChangeAspect="1"/>
          </p:cNvPicPr>
          <p:nvPr/>
        </p:nvPicPr>
        <p:blipFill>
          <a:blip r:embed="rId2"/>
          <a:stretch>
            <a:fillRect/>
          </a:stretch>
        </p:blipFill>
        <p:spPr>
          <a:xfrm>
            <a:off x="2026484" y="133138"/>
            <a:ext cx="6291617" cy="4877223"/>
          </a:xfrm>
          <a:prstGeom prst="rect">
            <a:avLst/>
          </a:prstGeom>
        </p:spPr>
      </p:pic>
    </p:spTree>
    <p:extLst>
      <p:ext uri="{BB962C8B-B14F-4D97-AF65-F5344CB8AC3E}">
        <p14:creationId xmlns:p14="http://schemas.microsoft.com/office/powerpoint/2010/main" val="4181407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A2435018-DF57-421A-B633-F09A97B6B900}"/>
              </a:ext>
            </a:extLst>
          </p:cNvPr>
          <p:cNvSpPr>
            <a:spLocks noGrp="1"/>
          </p:cNvSpPr>
          <p:nvPr>
            <p:ph type="title"/>
          </p:nvPr>
        </p:nvSpPr>
        <p:spPr>
          <a:xfrm>
            <a:off x="1182200" y="393475"/>
            <a:ext cx="6739500" cy="806700"/>
          </a:xfrm>
        </p:spPr>
        <p:txBody>
          <a:bodyPr/>
          <a:lstStyle/>
          <a:p>
            <a:r>
              <a:rPr lang="fr-FR" dirty="0"/>
              <a:t>Entretien professionnel : les obligations de l’employeur</a:t>
            </a:r>
          </a:p>
        </p:txBody>
      </p:sp>
      <p:sp>
        <p:nvSpPr>
          <p:cNvPr id="2" name="Espace réservé du numéro de diapositive 1">
            <a:extLst>
              <a:ext uri="{FF2B5EF4-FFF2-40B4-BE49-F238E27FC236}">
                <a16:creationId xmlns:a16="http://schemas.microsoft.com/office/drawing/2014/main" id="{8DED92F9-E63D-4206-AAEC-C0B7C1CBD877}"/>
              </a:ext>
            </a:extLst>
          </p:cNvPr>
          <p:cNvSpPr>
            <a:spLocks noGrp="1"/>
          </p:cNvSpPr>
          <p:nvPr>
            <p:ph type="sldNum" idx="12"/>
          </p:nvPr>
        </p:nvSpPr>
        <p:spPr>
          <a:xfrm>
            <a:off x="8750400" y="4356225"/>
            <a:ext cx="393600" cy="393600"/>
          </a:xfrm>
        </p:spPr>
        <p:txBody>
          <a:bodyPr/>
          <a:lstStyle/>
          <a:p>
            <a:pPr lvl="0"/>
            <a:fld id="{00000000-1234-1234-1234-123412341234}" type="slidenum">
              <a:rPr lang="fr-FR" smtClean="0"/>
              <a:pPr lvl="0"/>
              <a:t>38</a:t>
            </a:fld>
            <a:endParaRPr lang="fr-FR"/>
          </a:p>
        </p:txBody>
      </p:sp>
      <p:sp>
        <p:nvSpPr>
          <p:cNvPr id="25" name="ZoneTexte 24">
            <a:extLst>
              <a:ext uri="{FF2B5EF4-FFF2-40B4-BE49-F238E27FC236}">
                <a16:creationId xmlns:a16="http://schemas.microsoft.com/office/drawing/2014/main" id="{744E745A-B6BC-4D1E-864F-32169E16AF33}"/>
              </a:ext>
            </a:extLst>
          </p:cNvPr>
          <p:cNvSpPr txBox="1"/>
          <p:nvPr/>
        </p:nvSpPr>
        <p:spPr>
          <a:xfrm>
            <a:off x="1728133" y="1965478"/>
            <a:ext cx="3519181" cy="138499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fr-FR" sz="1200" b="1" dirty="0">
                <a:latin typeface="Barlow" panose="020B0604020202020204" charset="0"/>
              </a:rPr>
              <a:t>ETAT DES LIEUX RÉCAPITULATIF À 6 ANS </a:t>
            </a:r>
          </a:p>
          <a:p>
            <a:r>
              <a:rPr lang="fr-FR" sz="1200" b="1" dirty="0">
                <a:latin typeface="Barlow" panose="020B0604020202020204" charset="0"/>
              </a:rPr>
              <a:t>PERMET D’APPRÉCIER SI LE SALARIÉ A :</a:t>
            </a:r>
          </a:p>
          <a:p>
            <a:r>
              <a:rPr lang="fr-FR" sz="1200" dirty="0">
                <a:latin typeface="Barlow" panose="020B0604020202020204" charset="0"/>
              </a:rPr>
              <a:t>Suivi au moins une action de formation non obligatoire</a:t>
            </a:r>
          </a:p>
          <a:p>
            <a:endParaRPr lang="fr-FR" sz="1200" dirty="0">
              <a:latin typeface="Barlow" panose="020B0604020202020204" charset="0"/>
            </a:endParaRPr>
          </a:p>
          <a:p>
            <a:r>
              <a:rPr lang="fr-FR" sz="1200" dirty="0">
                <a:latin typeface="Barlow" panose="020B0604020202020204" charset="0"/>
              </a:rPr>
              <a:t>Réalisation d’un entretien professionnel tous les 2 ans</a:t>
            </a:r>
          </a:p>
        </p:txBody>
      </p:sp>
      <p:sp>
        <p:nvSpPr>
          <p:cNvPr id="27" name="ZoneTexte 26">
            <a:extLst>
              <a:ext uri="{FF2B5EF4-FFF2-40B4-BE49-F238E27FC236}">
                <a16:creationId xmlns:a16="http://schemas.microsoft.com/office/drawing/2014/main" id="{2E1ACED3-9030-4F48-BBE1-3809011FE17F}"/>
              </a:ext>
            </a:extLst>
          </p:cNvPr>
          <p:cNvSpPr txBox="1"/>
          <p:nvPr/>
        </p:nvSpPr>
        <p:spPr>
          <a:xfrm>
            <a:off x="5465428" y="1602254"/>
            <a:ext cx="3061300" cy="193899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r>
              <a:rPr lang="fr-FR" sz="1200" b="1" dirty="0">
                <a:latin typeface="Barlow" panose="020B0604020202020204" charset="0"/>
              </a:rPr>
              <a:t>SANCTION POUR LES ENTREPRISES </a:t>
            </a:r>
            <a:br>
              <a:rPr lang="fr-FR" sz="1200" b="1" dirty="0">
                <a:latin typeface="Barlow" panose="020B0604020202020204" charset="0"/>
              </a:rPr>
            </a:br>
            <a:r>
              <a:rPr lang="fr-FR" sz="1200" b="1" dirty="0">
                <a:latin typeface="Barlow" panose="020B0604020202020204" charset="0"/>
              </a:rPr>
              <a:t>DE +50 SALARIÉS</a:t>
            </a:r>
          </a:p>
          <a:p>
            <a:r>
              <a:rPr lang="fr-FR" sz="1200" dirty="0">
                <a:latin typeface="Barlow" panose="020B0604020202020204" charset="0"/>
              </a:rPr>
              <a:t>si le salarié n'a pas bénéficié des entretiens prévus et d’au moins une formation non obligatoire</a:t>
            </a:r>
          </a:p>
          <a:p>
            <a:endParaRPr lang="fr-FR" sz="1200" dirty="0">
              <a:latin typeface="Barlow" panose="020B0604020202020204" charset="0"/>
            </a:endParaRPr>
          </a:p>
          <a:p>
            <a:r>
              <a:rPr lang="fr-FR" sz="1200" dirty="0">
                <a:latin typeface="Barlow" panose="020B0604020202020204" charset="0"/>
              </a:rPr>
              <a:t>Dans ce cas : l’employeur doit verser un abondement = à maxi. 6 fois le montant annuel d’alimentation du CPF (soit maximum 3 000€/4 800€)</a:t>
            </a:r>
          </a:p>
        </p:txBody>
      </p:sp>
      <p:sp>
        <p:nvSpPr>
          <p:cNvPr id="29" name="ZoneTexte 28">
            <a:extLst>
              <a:ext uri="{FF2B5EF4-FFF2-40B4-BE49-F238E27FC236}">
                <a16:creationId xmlns:a16="http://schemas.microsoft.com/office/drawing/2014/main" id="{637499F7-26F7-49E2-A98F-9C1EE34CAE99}"/>
              </a:ext>
            </a:extLst>
          </p:cNvPr>
          <p:cNvSpPr txBox="1"/>
          <p:nvPr/>
        </p:nvSpPr>
        <p:spPr>
          <a:xfrm>
            <a:off x="1728133" y="4197953"/>
            <a:ext cx="679859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fr-FR" sz="1200" b="1" dirty="0">
                <a:latin typeface="Barlow" panose="020B0604020202020204" charset="0"/>
              </a:rPr>
              <a:t>RAPPEL : QU’EST-CE QU’UNE FORMATION OBLIGATOIRE ?</a:t>
            </a:r>
          </a:p>
          <a:p>
            <a:r>
              <a:rPr lang="fr-FR" sz="1200" dirty="0">
                <a:latin typeface="Barlow" panose="020B0604020202020204" charset="0"/>
              </a:rPr>
              <a:t>Les formations obligatoires sont imposées par l’exercice d’une activité ou d’une fonction en application d’une convention internationale ou d’une disposition légale ou règlementaire</a:t>
            </a:r>
          </a:p>
        </p:txBody>
      </p:sp>
      <p:pic>
        <p:nvPicPr>
          <p:cNvPr id="32" name="Graphique 31" descr="Avertissement avec un remplissage uni">
            <a:extLst>
              <a:ext uri="{FF2B5EF4-FFF2-40B4-BE49-F238E27FC236}">
                <a16:creationId xmlns:a16="http://schemas.microsoft.com/office/drawing/2014/main" id="{EF6ADC7E-DD68-48A4-8B0E-54CEE95FBF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5554" y="2086853"/>
            <a:ext cx="695889" cy="695889"/>
          </a:xfrm>
          <a:prstGeom prst="rect">
            <a:avLst/>
          </a:prstGeom>
        </p:spPr>
      </p:pic>
    </p:spTree>
    <p:extLst>
      <p:ext uri="{BB962C8B-B14F-4D97-AF65-F5344CB8AC3E}">
        <p14:creationId xmlns:p14="http://schemas.microsoft.com/office/powerpoint/2010/main" val="3310633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9318CD-E46F-486C-897C-5F025E600D97}"/>
              </a:ext>
            </a:extLst>
          </p:cNvPr>
          <p:cNvSpPr>
            <a:spLocks noGrp="1"/>
          </p:cNvSpPr>
          <p:nvPr>
            <p:ph type="title"/>
          </p:nvPr>
        </p:nvSpPr>
        <p:spPr>
          <a:xfrm>
            <a:off x="1182200" y="393475"/>
            <a:ext cx="6739500" cy="806700"/>
          </a:xfrm>
        </p:spPr>
        <p:txBody>
          <a:bodyPr/>
          <a:lstStyle/>
          <a:p>
            <a:r>
              <a:rPr lang="fr-FR" dirty="0"/>
              <a:t>Cet entretien comporte également des informations relatives à :</a:t>
            </a:r>
          </a:p>
        </p:txBody>
      </p:sp>
      <p:sp>
        <p:nvSpPr>
          <p:cNvPr id="3" name="Espace réservé du texte 2">
            <a:extLst>
              <a:ext uri="{FF2B5EF4-FFF2-40B4-BE49-F238E27FC236}">
                <a16:creationId xmlns:a16="http://schemas.microsoft.com/office/drawing/2014/main" id="{F3DB4A63-47F9-4665-8747-0C051B9DC4AA}"/>
              </a:ext>
            </a:extLst>
          </p:cNvPr>
          <p:cNvSpPr>
            <a:spLocks noGrp="1"/>
          </p:cNvSpPr>
          <p:nvPr>
            <p:ph type="body" idx="1"/>
          </p:nvPr>
        </p:nvSpPr>
        <p:spPr>
          <a:xfrm>
            <a:off x="1556331" y="1349141"/>
            <a:ext cx="7085700" cy="2938500"/>
          </a:xfrm>
        </p:spPr>
        <p:txBody>
          <a:bodyPr/>
          <a:lstStyle/>
          <a:p>
            <a:r>
              <a:rPr lang="fr-FR" dirty="0"/>
              <a:t>Validation des acquis de l’expérience (VAE)</a:t>
            </a:r>
          </a:p>
          <a:p>
            <a:r>
              <a:rPr lang="fr-FR" dirty="0"/>
              <a:t>Activation par le salarié de son CPF</a:t>
            </a:r>
          </a:p>
          <a:p>
            <a:r>
              <a:rPr lang="fr-FR" dirty="0"/>
              <a:t>Abondement de ce compte que l’employeur est susceptible de financer</a:t>
            </a:r>
          </a:p>
          <a:p>
            <a:r>
              <a:rPr lang="fr-FR" dirty="0"/>
              <a:t>CEP (Conseil en évolution professionnelle) </a:t>
            </a:r>
          </a:p>
        </p:txBody>
      </p:sp>
      <p:sp>
        <p:nvSpPr>
          <p:cNvPr id="4" name="Espace réservé du numéro de diapositive 3">
            <a:extLst>
              <a:ext uri="{FF2B5EF4-FFF2-40B4-BE49-F238E27FC236}">
                <a16:creationId xmlns:a16="http://schemas.microsoft.com/office/drawing/2014/main" id="{30E2A036-1CD9-4DB1-959A-36BFD9014702}"/>
              </a:ext>
            </a:extLst>
          </p:cNvPr>
          <p:cNvSpPr>
            <a:spLocks noGrp="1"/>
          </p:cNvSpPr>
          <p:nvPr>
            <p:ph type="sldNum" idx="12"/>
          </p:nvPr>
        </p:nvSpPr>
        <p:spPr>
          <a:xfrm>
            <a:off x="8750400" y="4356225"/>
            <a:ext cx="393600" cy="393600"/>
          </a:xfrm>
        </p:spPr>
        <p:txBody>
          <a:bodyPr/>
          <a:lstStyle/>
          <a:p>
            <a:pPr lvl="0"/>
            <a:fld id="{00000000-1234-1234-1234-123412341234}" type="slidenum">
              <a:rPr lang="fr-FR" smtClean="0"/>
              <a:pPr lvl="0"/>
              <a:t>39</a:t>
            </a:fld>
            <a:endParaRPr lang="fr-FR"/>
          </a:p>
        </p:txBody>
      </p:sp>
    </p:spTree>
    <p:extLst>
      <p:ext uri="{BB962C8B-B14F-4D97-AF65-F5344CB8AC3E}">
        <p14:creationId xmlns:p14="http://schemas.microsoft.com/office/powerpoint/2010/main" val="26225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C1BAB4-643B-47E2-A055-B6B139930D0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latin typeface="Barlow" panose="020B0604020202020204" charset="0"/>
              </a:rPr>
              <a:t>4</a:t>
            </a:fld>
            <a:endParaRPr lang="fr-FR">
              <a:latin typeface="Barlow" panose="020B0604020202020204" charset="0"/>
            </a:endParaRPr>
          </a:p>
        </p:txBody>
      </p:sp>
      <p:sp>
        <p:nvSpPr>
          <p:cNvPr id="3" name="Titre 3">
            <a:extLst>
              <a:ext uri="{FF2B5EF4-FFF2-40B4-BE49-F238E27FC236}">
                <a16:creationId xmlns:a16="http://schemas.microsoft.com/office/drawing/2014/main" id="{12124518-8C74-4771-8AA2-4E65D7FF3E0F}"/>
              </a:ext>
            </a:extLst>
          </p:cNvPr>
          <p:cNvSpPr txBox="1">
            <a:spLocks/>
          </p:cNvSpPr>
          <p:nvPr/>
        </p:nvSpPr>
        <p:spPr>
          <a:xfrm>
            <a:off x="1953569" y="268032"/>
            <a:ext cx="6948292" cy="667996"/>
          </a:xfrm>
          <a:prstGeom prst="rect">
            <a:avLst/>
          </a:prstGeom>
        </p:spPr>
        <p:txBody>
          <a:bodyPr>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2400" dirty="0">
                <a:solidFill>
                  <a:srgbClr val="6A88B2"/>
                </a:solidFill>
                <a:latin typeface="Barlow" panose="020B0604020202020204" charset="0"/>
              </a:rPr>
              <a:t>Redéfinition du système de financement de la formation</a:t>
            </a:r>
          </a:p>
        </p:txBody>
      </p:sp>
      <p:sp>
        <p:nvSpPr>
          <p:cNvPr id="4" name="Rectangle 3">
            <a:extLst>
              <a:ext uri="{FF2B5EF4-FFF2-40B4-BE49-F238E27FC236}">
                <a16:creationId xmlns:a16="http://schemas.microsoft.com/office/drawing/2014/main" id="{724E8609-2890-4B82-81B8-8E56A3EBBEDC}"/>
              </a:ext>
            </a:extLst>
          </p:cNvPr>
          <p:cNvSpPr/>
          <p:nvPr/>
        </p:nvSpPr>
        <p:spPr>
          <a:xfrm>
            <a:off x="-1908" y="2933783"/>
            <a:ext cx="9144004" cy="276997"/>
          </a:xfrm>
          <a:prstGeom prst="rect">
            <a:avLst/>
          </a:prstGeom>
          <a:solidFill>
            <a:srgbClr val="6A88B2">
              <a:alpha val="59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800" hangingPunct="0">
              <a:buClrTx/>
            </a:pPr>
            <a:endParaRPr lang="fr-FR" sz="1350">
              <a:solidFill>
                <a:schemeClr val="accent1"/>
              </a:solidFill>
              <a:latin typeface="Barlow" panose="020B0604020202020204" charset="0"/>
              <a:ea typeface="+mn-ea"/>
              <a:cs typeface="+mn-cs"/>
              <a:sym typeface="Calibri"/>
            </a:endParaRPr>
          </a:p>
        </p:txBody>
      </p:sp>
      <p:sp>
        <p:nvSpPr>
          <p:cNvPr id="5" name="Rogner un rectangle avec un coin diagonal 7">
            <a:extLst>
              <a:ext uri="{FF2B5EF4-FFF2-40B4-BE49-F238E27FC236}">
                <a16:creationId xmlns:a16="http://schemas.microsoft.com/office/drawing/2014/main" id="{06A53AF4-606B-4B03-99BE-3B515D6895E6}"/>
              </a:ext>
            </a:extLst>
          </p:cNvPr>
          <p:cNvSpPr/>
          <p:nvPr/>
        </p:nvSpPr>
        <p:spPr>
          <a:xfrm>
            <a:off x="294669" y="2308403"/>
            <a:ext cx="1603544" cy="2514320"/>
          </a:xfrm>
          <a:prstGeom prst="snip2Diag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lstStyle/>
          <a:p>
            <a:pPr algn="ctr"/>
            <a:r>
              <a:rPr lang="fr-FR" sz="1500" b="1" dirty="0">
                <a:solidFill>
                  <a:schemeClr val="tx1"/>
                </a:solidFill>
                <a:latin typeface="Barlow" panose="020B0604020202020204" charset="0"/>
              </a:rPr>
              <a:t>OPCO</a:t>
            </a:r>
          </a:p>
          <a:p>
            <a:pPr algn="ctr"/>
            <a:r>
              <a:rPr lang="fr-FR" sz="900" b="1" dirty="0">
                <a:solidFill>
                  <a:schemeClr val="tx1"/>
                </a:solidFill>
                <a:latin typeface="Barlow" panose="020B0604020202020204" charset="0"/>
              </a:rPr>
              <a:t>Opérateurs de Compétences</a:t>
            </a:r>
          </a:p>
          <a:p>
            <a:pPr marL="128588" indent="-128588">
              <a:spcBef>
                <a:spcPts val="450"/>
              </a:spcBef>
              <a:buFont typeface="Arial" panose="020B0604020202020204" pitchFamily="34" charset="0"/>
              <a:buChar char="•"/>
            </a:pPr>
            <a:r>
              <a:rPr lang="fr-FR" sz="1200" dirty="0">
                <a:solidFill>
                  <a:schemeClr val="tx1"/>
                </a:solidFill>
                <a:latin typeface="Barlow" panose="020B0604020202020204" charset="0"/>
              </a:rPr>
              <a:t>Alternance (CP, CA, </a:t>
            </a:r>
            <a:r>
              <a:rPr lang="fr-FR" sz="1200" dirty="0" err="1">
                <a:solidFill>
                  <a:schemeClr val="tx1"/>
                </a:solidFill>
                <a:latin typeface="Barlow" panose="020B0604020202020204" charset="0"/>
              </a:rPr>
              <a:t>ProA</a:t>
            </a:r>
            <a:r>
              <a:rPr lang="fr-FR" sz="1200" dirty="0">
                <a:solidFill>
                  <a:schemeClr val="tx1"/>
                </a:solidFill>
                <a:latin typeface="Barlow" panose="020B0604020202020204" charset="0"/>
              </a:rPr>
              <a:t>,…)</a:t>
            </a:r>
          </a:p>
          <a:p>
            <a:pPr marL="128588" indent="-128588">
              <a:buFont typeface="Arial" panose="020B0604020202020204" pitchFamily="34" charset="0"/>
              <a:buChar char="•"/>
            </a:pPr>
            <a:r>
              <a:rPr lang="fr-FR" sz="1200" dirty="0">
                <a:solidFill>
                  <a:schemeClr val="tx1"/>
                </a:solidFill>
                <a:latin typeface="Barlow" panose="020B0604020202020204" charset="0"/>
              </a:rPr>
              <a:t>TPE/PME (M50) : plan, abondement CPF, POE,…</a:t>
            </a:r>
          </a:p>
          <a:p>
            <a:pPr marL="128588" indent="-128588">
              <a:buFont typeface="Arial" panose="020B0604020202020204" pitchFamily="34" charset="0"/>
              <a:buChar char="•"/>
            </a:pPr>
            <a:r>
              <a:rPr lang="fr-FR" sz="1200" dirty="0">
                <a:solidFill>
                  <a:schemeClr val="tx1"/>
                </a:solidFill>
                <a:latin typeface="Barlow" panose="020B0604020202020204" charset="0"/>
              </a:rPr>
              <a:t>Plan conventionnel (branche)</a:t>
            </a:r>
          </a:p>
          <a:p>
            <a:endParaRPr lang="fr-FR" sz="1050" dirty="0">
              <a:solidFill>
                <a:schemeClr val="tx1"/>
              </a:solidFill>
              <a:latin typeface="Barlow" panose="020B0604020202020204" charset="0"/>
            </a:endParaRPr>
          </a:p>
        </p:txBody>
      </p:sp>
      <p:sp>
        <p:nvSpPr>
          <p:cNvPr id="6" name="Rogner un rectangle avec un coin diagonal 14">
            <a:extLst>
              <a:ext uri="{FF2B5EF4-FFF2-40B4-BE49-F238E27FC236}">
                <a16:creationId xmlns:a16="http://schemas.microsoft.com/office/drawing/2014/main" id="{291422CC-D8DE-4FD8-968E-2ADB85DEED84}"/>
              </a:ext>
            </a:extLst>
          </p:cNvPr>
          <p:cNvSpPr/>
          <p:nvPr/>
        </p:nvSpPr>
        <p:spPr>
          <a:xfrm>
            <a:off x="4842426" y="2370893"/>
            <a:ext cx="982682" cy="1130419"/>
          </a:xfrm>
          <a:prstGeom prst="snip2DiagRect">
            <a:avLst/>
          </a:prstGeom>
          <a:solidFill>
            <a:schemeClr val="bg1"/>
          </a:solidFill>
          <a:ln w="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fr-FR" sz="1500" b="1" dirty="0">
                <a:solidFill>
                  <a:schemeClr val="tx1"/>
                </a:solidFill>
                <a:latin typeface="Barlow" panose="020B0604020202020204" charset="0"/>
              </a:rPr>
              <a:t>Régions</a:t>
            </a:r>
          </a:p>
          <a:p>
            <a:pPr marL="128588" indent="-128588">
              <a:spcBef>
                <a:spcPts val="450"/>
              </a:spcBef>
              <a:buFont typeface="Arial" panose="020B0604020202020204" pitchFamily="34" charset="0"/>
              <a:buChar char="•"/>
            </a:pPr>
            <a:r>
              <a:rPr lang="fr-FR" sz="1200" dirty="0">
                <a:solidFill>
                  <a:schemeClr val="tx1"/>
                </a:solidFill>
                <a:latin typeface="Barlow" panose="020B0604020202020204" charset="0"/>
              </a:rPr>
              <a:t>CFA </a:t>
            </a:r>
            <a:endParaRPr lang="fr-FR" sz="1200" dirty="0">
              <a:solidFill>
                <a:srgbClr val="FF0000"/>
              </a:solidFill>
              <a:latin typeface="Barlow" panose="020B0604020202020204" charset="0"/>
            </a:endParaRPr>
          </a:p>
        </p:txBody>
      </p:sp>
      <p:sp>
        <p:nvSpPr>
          <p:cNvPr id="7" name="Rogner un rectangle avec un coin diagonal 15">
            <a:extLst>
              <a:ext uri="{FF2B5EF4-FFF2-40B4-BE49-F238E27FC236}">
                <a16:creationId xmlns:a16="http://schemas.microsoft.com/office/drawing/2014/main" id="{D923C321-498A-4070-A6C5-D0F080E75BAB}"/>
              </a:ext>
            </a:extLst>
          </p:cNvPr>
          <p:cNvSpPr/>
          <p:nvPr/>
        </p:nvSpPr>
        <p:spPr>
          <a:xfrm>
            <a:off x="2108954" y="2370894"/>
            <a:ext cx="1244436" cy="1736024"/>
          </a:xfrm>
          <a:prstGeom prst="snip2DiagRect">
            <a:avLst/>
          </a:prstGeom>
          <a:solidFill>
            <a:schemeClr val="bg1"/>
          </a:solidFill>
          <a:ln w="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fr-FR" sz="1500" b="1" dirty="0">
                <a:solidFill>
                  <a:schemeClr val="tx1"/>
                </a:solidFill>
                <a:latin typeface="Barlow" panose="020B0604020202020204" charset="0"/>
              </a:rPr>
              <a:t>CDC  </a:t>
            </a:r>
          </a:p>
          <a:p>
            <a:pPr algn="ctr"/>
            <a:r>
              <a:rPr lang="fr-FR" sz="900" b="1" dirty="0">
                <a:solidFill>
                  <a:schemeClr val="tx1"/>
                </a:solidFill>
                <a:latin typeface="Barlow" panose="020B0604020202020204" charset="0"/>
              </a:rPr>
              <a:t>Caisse des Dépôts et Consignations</a:t>
            </a:r>
          </a:p>
          <a:p>
            <a:pPr algn="ctr"/>
            <a:r>
              <a:rPr lang="fr-FR" sz="900" b="1" dirty="0">
                <a:solidFill>
                  <a:schemeClr val="tx1"/>
                </a:solidFill>
                <a:latin typeface="Barlow" panose="020B0604020202020204" charset="0"/>
              </a:rPr>
              <a:t>       </a:t>
            </a:r>
          </a:p>
          <a:p>
            <a:pPr marL="128588" indent="-128588">
              <a:buFont typeface="Arial" panose="020B0604020202020204" pitchFamily="34" charset="0"/>
              <a:buChar char="•"/>
            </a:pPr>
            <a:r>
              <a:rPr lang="fr-FR" sz="1200" dirty="0">
                <a:solidFill>
                  <a:schemeClr val="tx1"/>
                </a:solidFill>
                <a:latin typeface="Barlow" panose="020B0604020202020204" charset="0"/>
              </a:rPr>
              <a:t>CPF</a:t>
            </a:r>
          </a:p>
          <a:p>
            <a:pPr marL="128588" indent="-128588">
              <a:buFont typeface="Arial" panose="020B0604020202020204" pitchFamily="34" charset="0"/>
              <a:buChar char="•"/>
            </a:pPr>
            <a:r>
              <a:rPr lang="fr-FR" sz="1200" dirty="0">
                <a:solidFill>
                  <a:schemeClr val="tx1"/>
                </a:solidFill>
                <a:latin typeface="Barlow" panose="020B0604020202020204" charset="0"/>
              </a:rPr>
              <a:t>CPF-CDD</a:t>
            </a:r>
          </a:p>
          <a:p>
            <a:pPr marL="128588" indent="-128588">
              <a:buFont typeface="Arial" panose="020B0604020202020204" pitchFamily="34" charset="0"/>
              <a:buChar char="•"/>
            </a:pPr>
            <a:r>
              <a:rPr lang="fr-FR" sz="1200" dirty="0">
                <a:solidFill>
                  <a:schemeClr val="tx1"/>
                </a:solidFill>
                <a:latin typeface="Barlow" panose="020B0604020202020204" charset="0"/>
              </a:rPr>
              <a:t>Abondement CPF (branche)</a:t>
            </a:r>
          </a:p>
        </p:txBody>
      </p:sp>
      <p:sp>
        <p:nvSpPr>
          <p:cNvPr id="8" name="Rogner un rectangle avec un coin diagonal 16">
            <a:extLst>
              <a:ext uri="{FF2B5EF4-FFF2-40B4-BE49-F238E27FC236}">
                <a16:creationId xmlns:a16="http://schemas.microsoft.com/office/drawing/2014/main" id="{3E40B063-9364-4C99-83A4-7BB2BA2FA041}"/>
              </a:ext>
            </a:extLst>
          </p:cNvPr>
          <p:cNvSpPr/>
          <p:nvPr/>
        </p:nvSpPr>
        <p:spPr>
          <a:xfrm>
            <a:off x="5962709" y="2349277"/>
            <a:ext cx="1376390" cy="1152035"/>
          </a:xfrm>
          <a:prstGeom prst="snip2DiagRect">
            <a:avLst/>
          </a:prstGeom>
          <a:solidFill>
            <a:schemeClr val="bg1"/>
          </a:solidFill>
          <a:ln w="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fr-FR" sz="1500" b="1" dirty="0">
                <a:solidFill>
                  <a:schemeClr val="tx1"/>
                </a:solidFill>
                <a:latin typeface="Barlow" panose="020B0604020202020204" charset="0"/>
              </a:rPr>
              <a:t>Transition Pro</a:t>
            </a:r>
            <a:endParaRPr lang="fr-FR" sz="900" b="1" dirty="0">
              <a:solidFill>
                <a:schemeClr val="tx1"/>
              </a:solidFill>
              <a:latin typeface="Barlow" panose="020B0604020202020204" charset="0"/>
            </a:endParaRPr>
          </a:p>
          <a:p>
            <a:pPr marL="128588" indent="-128588" algn="ctr">
              <a:spcBef>
                <a:spcPts val="450"/>
              </a:spcBef>
              <a:buFont typeface="Arial" panose="020B0604020202020204" pitchFamily="34" charset="0"/>
              <a:buChar char="•"/>
            </a:pPr>
            <a:r>
              <a:rPr lang="fr-FR" sz="1200" dirty="0">
                <a:solidFill>
                  <a:schemeClr val="tx1"/>
                </a:solidFill>
                <a:latin typeface="Barlow" panose="020B0604020202020204" charset="0"/>
              </a:rPr>
              <a:t>CPF-transition</a:t>
            </a:r>
          </a:p>
        </p:txBody>
      </p:sp>
      <p:sp>
        <p:nvSpPr>
          <p:cNvPr id="9" name="Rogner un rectangle avec un coin diagonal 17">
            <a:extLst>
              <a:ext uri="{FF2B5EF4-FFF2-40B4-BE49-F238E27FC236}">
                <a16:creationId xmlns:a16="http://schemas.microsoft.com/office/drawing/2014/main" id="{7C06B9B2-B2D5-4568-A2A3-133D0EBBE69B}"/>
              </a:ext>
            </a:extLst>
          </p:cNvPr>
          <p:cNvSpPr/>
          <p:nvPr/>
        </p:nvSpPr>
        <p:spPr>
          <a:xfrm>
            <a:off x="7461915" y="2365932"/>
            <a:ext cx="1368935" cy="1870997"/>
          </a:xfrm>
          <a:prstGeom prst="snip2DiagRect">
            <a:avLst/>
          </a:prstGeom>
          <a:solidFill>
            <a:schemeClr val="bg1"/>
          </a:solidFill>
          <a:ln w="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fr-FR" sz="1500" b="1" dirty="0">
                <a:solidFill>
                  <a:schemeClr val="tx1"/>
                </a:solidFill>
                <a:latin typeface="Barlow" panose="020B0604020202020204" charset="0"/>
              </a:rPr>
              <a:t>Opérateurs </a:t>
            </a:r>
            <a:br>
              <a:rPr lang="fr-FR" sz="1500" b="1" dirty="0">
                <a:solidFill>
                  <a:schemeClr val="tx1"/>
                </a:solidFill>
                <a:latin typeface="Barlow" panose="020B0604020202020204" charset="0"/>
              </a:rPr>
            </a:br>
            <a:r>
              <a:rPr lang="fr-FR" sz="1500" b="1" dirty="0">
                <a:solidFill>
                  <a:schemeClr val="tx1"/>
                </a:solidFill>
                <a:latin typeface="Barlow" panose="020B0604020202020204" charset="0"/>
              </a:rPr>
              <a:t>de CEP</a:t>
            </a:r>
            <a:br>
              <a:rPr lang="fr-FR" sz="1500" b="1" dirty="0">
                <a:solidFill>
                  <a:schemeClr val="tx1"/>
                </a:solidFill>
                <a:latin typeface="Barlow" panose="020B0604020202020204" charset="0"/>
              </a:rPr>
            </a:br>
            <a:r>
              <a:rPr lang="fr-FR" sz="900" b="1" dirty="0">
                <a:solidFill>
                  <a:schemeClr val="tx1"/>
                </a:solidFill>
                <a:latin typeface="Barlow" panose="020B0604020202020204" charset="0"/>
              </a:rPr>
              <a:t>Conseil en Évolution Professionnelle</a:t>
            </a:r>
            <a:endParaRPr lang="fr-FR" sz="1050" b="1" dirty="0">
              <a:solidFill>
                <a:schemeClr val="tx1"/>
              </a:solidFill>
              <a:latin typeface="Barlow" panose="020B0604020202020204" charset="0"/>
            </a:endParaRPr>
          </a:p>
          <a:p>
            <a:pPr marL="128588" indent="-128588">
              <a:spcBef>
                <a:spcPts val="450"/>
              </a:spcBef>
              <a:buFont typeface="Arial" panose="020B0604020202020204" pitchFamily="34" charset="0"/>
              <a:buChar char="•"/>
            </a:pPr>
            <a:r>
              <a:rPr lang="fr-FR" sz="1050" dirty="0">
                <a:solidFill>
                  <a:schemeClr val="tx1"/>
                </a:solidFill>
                <a:latin typeface="Barlow" panose="020B0604020202020204" charset="0"/>
              </a:rPr>
              <a:t>CEP « salariés »</a:t>
            </a:r>
          </a:p>
          <a:p>
            <a:pPr marL="128588" indent="-128588">
              <a:buFont typeface="Arial" panose="020B0604020202020204" pitchFamily="34" charset="0"/>
              <a:buChar char="•"/>
            </a:pPr>
            <a:r>
              <a:rPr lang="fr-FR" sz="1050" dirty="0">
                <a:solidFill>
                  <a:schemeClr val="tx1"/>
                </a:solidFill>
                <a:latin typeface="Barlow" panose="020B0604020202020204" charset="0"/>
              </a:rPr>
              <a:t>CEP « demandeurs d’emploi »</a:t>
            </a:r>
          </a:p>
        </p:txBody>
      </p:sp>
      <p:sp>
        <p:nvSpPr>
          <p:cNvPr id="10" name="Rogner un rectangle avec un coin diagonal 28">
            <a:extLst>
              <a:ext uri="{FF2B5EF4-FFF2-40B4-BE49-F238E27FC236}">
                <a16:creationId xmlns:a16="http://schemas.microsoft.com/office/drawing/2014/main" id="{3944E36D-E744-4015-9B51-126E25023759}"/>
              </a:ext>
            </a:extLst>
          </p:cNvPr>
          <p:cNvSpPr/>
          <p:nvPr/>
        </p:nvSpPr>
        <p:spPr>
          <a:xfrm>
            <a:off x="3530488" y="2365933"/>
            <a:ext cx="1175183" cy="1135379"/>
          </a:xfrm>
          <a:prstGeom prst="snip2DiagRect">
            <a:avLst/>
          </a:prstGeom>
          <a:solidFill>
            <a:schemeClr val="bg1"/>
          </a:solidFill>
          <a:ln w="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fr-FR" sz="1500" b="1" dirty="0">
                <a:solidFill>
                  <a:schemeClr val="tx1"/>
                </a:solidFill>
                <a:latin typeface="Barlow" panose="020B0604020202020204" charset="0"/>
              </a:rPr>
              <a:t>État</a:t>
            </a:r>
          </a:p>
          <a:p>
            <a:pPr marL="128588" indent="-128588">
              <a:spcBef>
                <a:spcPts val="450"/>
              </a:spcBef>
              <a:buFont typeface="Arial" panose="020B0604020202020204" pitchFamily="34" charset="0"/>
              <a:buChar char="•"/>
            </a:pPr>
            <a:r>
              <a:rPr lang="fr-FR" sz="1050" dirty="0">
                <a:solidFill>
                  <a:schemeClr val="tx1"/>
                </a:solidFill>
                <a:latin typeface="Barlow" panose="020B0604020202020204" charset="0"/>
              </a:rPr>
              <a:t>Dispositifs demandeurs d’emploi</a:t>
            </a:r>
          </a:p>
        </p:txBody>
      </p:sp>
      <p:sp>
        <p:nvSpPr>
          <p:cNvPr id="11" name="ZoneTexte 10">
            <a:extLst>
              <a:ext uri="{FF2B5EF4-FFF2-40B4-BE49-F238E27FC236}">
                <a16:creationId xmlns:a16="http://schemas.microsoft.com/office/drawing/2014/main" id="{B9714EA6-67FE-4A52-BAB6-D2022D30F630}"/>
              </a:ext>
            </a:extLst>
          </p:cNvPr>
          <p:cNvSpPr txBox="1"/>
          <p:nvPr/>
        </p:nvSpPr>
        <p:spPr>
          <a:xfrm>
            <a:off x="791787" y="4636527"/>
            <a:ext cx="8101275" cy="346249"/>
          </a:xfrm>
          <a:prstGeom prst="rect">
            <a:avLst/>
          </a:prstGeom>
          <a:noFill/>
        </p:spPr>
        <p:txBody>
          <a:bodyPr wrap="square" rtlCol="0">
            <a:spAutoFit/>
          </a:bodyPr>
          <a:lstStyle/>
          <a:p>
            <a:pPr algn="ctr"/>
            <a:r>
              <a:rPr lang="fr-FR" sz="1050" b="1" i="1" dirty="0">
                <a:latin typeface="Barlow" panose="020B0604020202020204" charset="0"/>
              </a:rPr>
              <a:t>Les modalités et critères d’affection des contributions seront déterminées par décret</a:t>
            </a:r>
          </a:p>
          <a:p>
            <a:pPr algn="just"/>
            <a:r>
              <a:rPr lang="fr-FR" sz="600" b="1" i="1" dirty="0">
                <a:latin typeface="Barlow" panose="020B0604020202020204" charset="0"/>
              </a:rPr>
              <a:t>©</a:t>
            </a:r>
            <a:r>
              <a:rPr lang="fr-FR" sz="600" b="1" i="1" dirty="0" err="1">
                <a:latin typeface="Barlow" panose="020B0604020202020204" charset="0"/>
              </a:rPr>
              <a:t>Akto</a:t>
            </a:r>
            <a:endParaRPr lang="fr-FR" sz="600" b="1" i="1" dirty="0">
              <a:latin typeface="Barlow" panose="020B0604020202020204" charset="0"/>
            </a:endParaRPr>
          </a:p>
        </p:txBody>
      </p:sp>
      <p:sp>
        <p:nvSpPr>
          <p:cNvPr id="12" name="Rectangle à coins arrondis 14">
            <a:extLst>
              <a:ext uri="{FF2B5EF4-FFF2-40B4-BE49-F238E27FC236}">
                <a16:creationId xmlns:a16="http://schemas.microsoft.com/office/drawing/2014/main" id="{1C1C0091-5438-437D-8AA7-D3924C6781C6}"/>
              </a:ext>
            </a:extLst>
          </p:cNvPr>
          <p:cNvSpPr/>
          <p:nvPr/>
        </p:nvSpPr>
        <p:spPr>
          <a:xfrm>
            <a:off x="829366" y="1520928"/>
            <a:ext cx="8026119" cy="469212"/>
          </a:xfrm>
          <a:prstGeom prst="rect">
            <a:avLst/>
          </a:prstGeom>
          <a:solidFill>
            <a:srgbClr val="00A9C2"/>
          </a:solidFill>
          <a:ln w="12700" cap="flat">
            <a:noFill/>
            <a:prstDash val="solid"/>
            <a:miter lim="800000"/>
          </a:ln>
          <a:effectLst>
            <a:outerShdw blurRad="50800" dist="38100" dir="2700000" algn="tl" rotWithShape="0">
              <a:prstClr val="black">
                <a:alpha val="40000"/>
              </a:prstClr>
            </a:outerShdw>
          </a:effectLst>
        </p:spPr>
        <p:txBody>
          <a:bodyPr wrap="square" lIns="513000" tIns="34289" rIns="34289" bIns="34289" numCol="1" anchor="ctr" anchorCtr="0">
            <a:noAutofit/>
          </a:bodyPr>
          <a:lstStyle/>
          <a:p>
            <a:pPr algn="ctr"/>
            <a:r>
              <a:rPr lang="fr-FR" sz="2100" b="1" dirty="0">
                <a:solidFill>
                  <a:schemeClr val="bg1"/>
                </a:solidFill>
                <a:latin typeface="Barlow" panose="020B0604020202020204" charset="0"/>
              </a:rPr>
              <a:t>FRANCE COMPÉTENCES</a:t>
            </a:r>
          </a:p>
        </p:txBody>
      </p:sp>
      <p:grpSp>
        <p:nvGrpSpPr>
          <p:cNvPr id="13" name="Groupe 12">
            <a:extLst>
              <a:ext uri="{FF2B5EF4-FFF2-40B4-BE49-F238E27FC236}">
                <a16:creationId xmlns:a16="http://schemas.microsoft.com/office/drawing/2014/main" id="{930ED54A-7CFC-49AB-B5C2-5780A114CFE8}"/>
              </a:ext>
            </a:extLst>
          </p:cNvPr>
          <p:cNvGrpSpPr/>
          <p:nvPr/>
        </p:nvGrpSpPr>
        <p:grpSpPr>
          <a:xfrm>
            <a:off x="3782675" y="756195"/>
            <a:ext cx="1574838" cy="706898"/>
            <a:chOff x="4922195" y="1511300"/>
            <a:chExt cx="2099784" cy="942530"/>
          </a:xfrm>
          <a:solidFill>
            <a:srgbClr val="C40056"/>
          </a:solidFill>
          <a:effectLst>
            <a:outerShdw blurRad="50800" dist="38100" dir="2700000" algn="tl" rotWithShape="0">
              <a:prstClr val="black">
                <a:alpha val="40000"/>
              </a:prstClr>
            </a:outerShdw>
          </a:effectLst>
        </p:grpSpPr>
        <p:sp>
          <p:nvSpPr>
            <p:cNvPr id="14" name="Rectangle à coins arrondis 14">
              <a:extLst>
                <a:ext uri="{FF2B5EF4-FFF2-40B4-BE49-F238E27FC236}">
                  <a16:creationId xmlns:a16="http://schemas.microsoft.com/office/drawing/2014/main" id="{50D76989-6D94-4729-A95A-C7E33A97596E}"/>
                </a:ext>
              </a:extLst>
            </p:cNvPr>
            <p:cNvSpPr/>
            <p:nvPr/>
          </p:nvSpPr>
          <p:spPr>
            <a:xfrm>
              <a:off x="4922195" y="1511300"/>
              <a:ext cx="2099784" cy="692168"/>
            </a:xfrm>
            <a:prstGeom prst="rect">
              <a:avLst/>
            </a:prstGeom>
            <a:grpFill/>
            <a:ln w="12700" cap="flat">
              <a:noFill/>
              <a:prstDash val="solid"/>
              <a:miter lim="800000"/>
            </a:ln>
            <a:effectLst/>
          </p:spPr>
          <p:txBody>
            <a:bodyPr wrap="square" lIns="34289" tIns="34289" rIns="34289" bIns="34289" numCol="1" anchor="ctr" anchorCtr="0">
              <a:noAutofit/>
            </a:bodyPr>
            <a:lstStyle/>
            <a:p>
              <a:pPr algn="ctr"/>
              <a:r>
                <a:rPr lang="fr-FR" sz="2100" b="1" dirty="0">
                  <a:solidFill>
                    <a:schemeClr val="bg1"/>
                  </a:solidFill>
                  <a:latin typeface="Barlow" panose="020B0604020202020204" charset="0"/>
                </a:rPr>
                <a:t>URSSAF</a:t>
              </a:r>
            </a:p>
          </p:txBody>
        </p:sp>
        <p:sp>
          <p:nvSpPr>
            <p:cNvPr id="15" name="Flèche">
              <a:extLst>
                <a:ext uri="{FF2B5EF4-FFF2-40B4-BE49-F238E27FC236}">
                  <a16:creationId xmlns:a16="http://schemas.microsoft.com/office/drawing/2014/main" id="{4B8C3107-511F-4B6E-910E-67C172B39E20}"/>
                </a:ext>
              </a:extLst>
            </p:cNvPr>
            <p:cNvSpPr/>
            <p:nvPr/>
          </p:nvSpPr>
          <p:spPr>
            <a:xfrm rot="5400000">
              <a:off x="5811886" y="1814152"/>
              <a:ext cx="397720" cy="881636"/>
            </a:xfrm>
            <a:prstGeom prst="rightArrow">
              <a:avLst>
                <a:gd name="adj1" fmla="val 32000"/>
                <a:gd name="adj2" fmla="val 136130"/>
              </a:avLst>
            </a:prstGeom>
            <a:grpFill/>
            <a:ln w="12700">
              <a:noFill/>
              <a:miter/>
            </a:ln>
          </p:spPr>
          <p:txBody>
            <a:bodyPr lIns="34289" rIns="34289" anchor="ctr"/>
            <a:lstStyle/>
            <a:p>
              <a:pPr>
                <a:defRPr>
                  <a:solidFill>
                    <a:srgbClr val="FFFFFF"/>
                  </a:solidFill>
                </a:defRPr>
              </a:pPr>
              <a:endParaRPr sz="1050">
                <a:latin typeface="Barlow" panose="020B0604020202020204" charset="0"/>
              </a:endParaRPr>
            </a:p>
          </p:txBody>
        </p:sp>
      </p:grpSp>
      <p:sp>
        <p:nvSpPr>
          <p:cNvPr id="16" name="Flèche">
            <a:extLst>
              <a:ext uri="{FF2B5EF4-FFF2-40B4-BE49-F238E27FC236}">
                <a16:creationId xmlns:a16="http://schemas.microsoft.com/office/drawing/2014/main" id="{CECFAFDF-C568-4CB9-90B2-8EC08A327CE5}"/>
              </a:ext>
            </a:extLst>
          </p:cNvPr>
          <p:cNvSpPr/>
          <p:nvPr/>
        </p:nvSpPr>
        <p:spPr>
          <a:xfrm rot="5400000">
            <a:off x="953819" y="1913460"/>
            <a:ext cx="223596" cy="495651"/>
          </a:xfrm>
          <a:prstGeom prst="rightArrow">
            <a:avLst>
              <a:gd name="adj1" fmla="val 32000"/>
              <a:gd name="adj2" fmla="val 136130"/>
            </a:avLst>
          </a:prstGeom>
          <a:solidFill>
            <a:srgbClr val="00A9C2"/>
          </a:solidFill>
          <a:ln w="12700">
            <a:noFill/>
            <a:miter/>
          </a:ln>
          <a:effectLst>
            <a:outerShdw blurRad="50800" dist="38100" dir="2700000" algn="tl" rotWithShape="0">
              <a:prstClr val="black">
                <a:alpha val="40000"/>
              </a:prstClr>
            </a:outerShdw>
          </a:effectLst>
        </p:spPr>
        <p:txBody>
          <a:bodyPr lIns="34289" rIns="34289" anchor="ctr"/>
          <a:lstStyle/>
          <a:p>
            <a:pPr>
              <a:defRPr>
                <a:solidFill>
                  <a:srgbClr val="FFFFFF"/>
                </a:solidFill>
              </a:defRPr>
            </a:pPr>
            <a:endParaRPr sz="1050">
              <a:solidFill>
                <a:srgbClr val="6A88B2"/>
              </a:solidFill>
              <a:latin typeface="Barlow" panose="020B0604020202020204" charset="0"/>
            </a:endParaRPr>
          </a:p>
        </p:txBody>
      </p:sp>
      <p:sp>
        <p:nvSpPr>
          <p:cNvPr id="17" name="Flèche">
            <a:extLst>
              <a:ext uri="{FF2B5EF4-FFF2-40B4-BE49-F238E27FC236}">
                <a16:creationId xmlns:a16="http://schemas.microsoft.com/office/drawing/2014/main" id="{188F01AF-233C-4C37-B863-6D9C7B1C4082}"/>
              </a:ext>
            </a:extLst>
          </p:cNvPr>
          <p:cNvSpPr/>
          <p:nvPr/>
        </p:nvSpPr>
        <p:spPr>
          <a:xfrm rot="5400000">
            <a:off x="2509230" y="1976520"/>
            <a:ext cx="223596" cy="495651"/>
          </a:xfrm>
          <a:prstGeom prst="rightArrow">
            <a:avLst>
              <a:gd name="adj1" fmla="val 32000"/>
              <a:gd name="adj2" fmla="val 136130"/>
            </a:avLst>
          </a:prstGeom>
          <a:solidFill>
            <a:srgbClr val="00A9C2"/>
          </a:solidFill>
          <a:ln w="12700">
            <a:noFill/>
            <a:miter/>
          </a:ln>
          <a:effectLst>
            <a:outerShdw blurRad="50800" dist="38100" dir="2700000" algn="tl" rotWithShape="0">
              <a:prstClr val="black">
                <a:alpha val="40000"/>
              </a:prstClr>
            </a:outerShdw>
          </a:effectLst>
        </p:spPr>
        <p:txBody>
          <a:bodyPr lIns="34289" rIns="34289" anchor="ctr"/>
          <a:lstStyle/>
          <a:p>
            <a:pPr>
              <a:defRPr>
                <a:solidFill>
                  <a:srgbClr val="FFFFFF"/>
                </a:solidFill>
              </a:defRPr>
            </a:pPr>
            <a:endParaRPr sz="1050">
              <a:latin typeface="Barlow" panose="020B0604020202020204" charset="0"/>
            </a:endParaRPr>
          </a:p>
        </p:txBody>
      </p:sp>
      <p:sp>
        <p:nvSpPr>
          <p:cNvPr id="18" name="Flèche">
            <a:extLst>
              <a:ext uri="{FF2B5EF4-FFF2-40B4-BE49-F238E27FC236}">
                <a16:creationId xmlns:a16="http://schemas.microsoft.com/office/drawing/2014/main" id="{E7BB4C71-10AE-476E-82E0-B14E3722F3B4}"/>
              </a:ext>
            </a:extLst>
          </p:cNvPr>
          <p:cNvSpPr/>
          <p:nvPr/>
        </p:nvSpPr>
        <p:spPr>
          <a:xfrm rot="5400000">
            <a:off x="3911586" y="1961960"/>
            <a:ext cx="223596" cy="495651"/>
          </a:xfrm>
          <a:prstGeom prst="rightArrow">
            <a:avLst>
              <a:gd name="adj1" fmla="val 32000"/>
              <a:gd name="adj2" fmla="val 136130"/>
            </a:avLst>
          </a:prstGeom>
          <a:solidFill>
            <a:srgbClr val="00A9C2"/>
          </a:solidFill>
          <a:ln w="12700">
            <a:noFill/>
            <a:miter/>
          </a:ln>
          <a:effectLst>
            <a:outerShdw blurRad="50800" dist="38100" dir="2700000" algn="tl" rotWithShape="0">
              <a:prstClr val="black">
                <a:alpha val="40000"/>
              </a:prstClr>
            </a:outerShdw>
          </a:effectLst>
        </p:spPr>
        <p:txBody>
          <a:bodyPr lIns="34289" rIns="34289" anchor="ctr"/>
          <a:lstStyle/>
          <a:p>
            <a:pPr>
              <a:defRPr>
                <a:solidFill>
                  <a:srgbClr val="FFFFFF"/>
                </a:solidFill>
              </a:defRPr>
            </a:pPr>
            <a:endParaRPr sz="1050">
              <a:latin typeface="Barlow" panose="020B0604020202020204" charset="0"/>
            </a:endParaRPr>
          </a:p>
        </p:txBody>
      </p:sp>
      <p:sp>
        <p:nvSpPr>
          <p:cNvPr id="19" name="Flèche">
            <a:extLst>
              <a:ext uri="{FF2B5EF4-FFF2-40B4-BE49-F238E27FC236}">
                <a16:creationId xmlns:a16="http://schemas.microsoft.com/office/drawing/2014/main" id="{31028752-4C75-4B32-9009-8D33EAD0358B}"/>
              </a:ext>
            </a:extLst>
          </p:cNvPr>
          <p:cNvSpPr/>
          <p:nvPr/>
        </p:nvSpPr>
        <p:spPr>
          <a:xfrm rot="5400000">
            <a:off x="5068091" y="1976520"/>
            <a:ext cx="223596" cy="495651"/>
          </a:xfrm>
          <a:prstGeom prst="rightArrow">
            <a:avLst>
              <a:gd name="adj1" fmla="val 32000"/>
              <a:gd name="adj2" fmla="val 136130"/>
            </a:avLst>
          </a:prstGeom>
          <a:solidFill>
            <a:srgbClr val="00A9C2"/>
          </a:solidFill>
          <a:ln w="12700">
            <a:noFill/>
            <a:miter/>
          </a:ln>
          <a:effectLst>
            <a:outerShdw blurRad="50800" dist="38100" dir="2700000" algn="tl" rotWithShape="0">
              <a:prstClr val="black">
                <a:alpha val="40000"/>
              </a:prstClr>
            </a:outerShdw>
          </a:effectLst>
        </p:spPr>
        <p:txBody>
          <a:bodyPr lIns="34289" rIns="34289" anchor="ctr"/>
          <a:lstStyle/>
          <a:p>
            <a:pPr>
              <a:defRPr>
                <a:solidFill>
                  <a:srgbClr val="FFFFFF"/>
                </a:solidFill>
              </a:defRPr>
            </a:pPr>
            <a:endParaRPr sz="1050">
              <a:latin typeface="Barlow" panose="020B0604020202020204" charset="0"/>
            </a:endParaRPr>
          </a:p>
        </p:txBody>
      </p:sp>
      <p:sp>
        <p:nvSpPr>
          <p:cNvPr id="20" name="Flèche">
            <a:extLst>
              <a:ext uri="{FF2B5EF4-FFF2-40B4-BE49-F238E27FC236}">
                <a16:creationId xmlns:a16="http://schemas.microsoft.com/office/drawing/2014/main" id="{D9F47A50-AF05-43CD-8EC9-280B9C330451}"/>
              </a:ext>
            </a:extLst>
          </p:cNvPr>
          <p:cNvSpPr/>
          <p:nvPr/>
        </p:nvSpPr>
        <p:spPr>
          <a:xfrm rot="5400000">
            <a:off x="6383452" y="1960755"/>
            <a:ext cx="223596" cy="495651"/>
          </a:xfrm>
          <a:prstGeom prst="rightArrow">
            <a:avLst>
              <a:gd name="adj1" fmla="val 32000"/>
              <a:gd name="adj2" fmla="val 136130"/>
            </a:avLst>
          </a:prstGeom>
          <a:solidFill>
            <a:srgbClr val="00A9C2"/>
          </a:solidFill>
          <a:ln w="12700">
            <a:noFill/>
            <a:miter/>
          </a:ln>
          <a:effectLst>
            <a:outerShdw blurRad="50800" dist="38100" dir="2700000" algn="tl" rotWithShape="0">
              <a:prstClr val="black">
                <a:alpha val="40000"/>
              </a:prstClr>
            </a:outerShdw>
          </a:effectLst>
        </p:spPr>
        <p:txBody>
          <a:bodyPr lIns="34289" rIns="34289" anchor="ctr"/>
          <a:lstStyle/>
          <a:p>
            <a:pPr>
              <a:defRPr>
                <a:solidFill>
                  <a:srgbClr val="FFFFFF"/>
                </a:solidFill>
              </a:defRPr>
            </a:pPr>
            <a:endParaRPr sz="1050">
              <a:latin typeface="Barlow" panose="020B0604020202020204" charset="0"/>
            </a:endParaRPr>
          </a:p>
        </p:txBody>
      </p:sp>
      <p:sp>
        <p:nvSpPr>
          <p:cNvPr id="21" name="Flèche">
            <a:extLst>
              <a:ext uri="{FF2B5EF4-FFF2-40B4-BE49-F238E27FC236}">
                <a16:creationId xmlns:a16="http://schemas.microsoft.com/office/drawing/2014/main" id="{A16E3019-E9E5-466C-BFAD-3D7A565A42F7}"/>
              </a:ext>
            </a:extLst>
          </p:cNvPr>
          <p:cNvSpPr/>
          <p:nvPr/>
        </p:nvSpPr>
        <p:spPr>
          <a:xfrm rot="5400000">
            <a:off x="7941968" y="1963867"/>
            <a:ext cx="223596" cy="495651"/>
          </a:xfrm>
          <a:prstGeom prst="rightArrow">
            <a:avLst>
              <a:gd name="adj1" fmla="val 32000"/>
              <a:gd name="adj2" fmla="val 136130"/>
            </a:avLst>
          </a:prstGeom>
          <a:solidFill>
            <a:srgbClr val="00A9C2"/>
          </a:solidFill>
          <a:ln w="12700">
            <a:noFill/>
            <a:miter/>
          </a:ln>
          <a:effectLst>
            <a:outerShdw blurRad="50800" dist="38100" dir="2700000" algn="tl" rotWithShape="0">
              <a:prstClr val="black">
                <a:alpha val="40000"/>
              </a:prstClr>
            </a:outerShdw>
          </a:effectLst>
        </p:spPr>
        <p:txBody>
          <a:bodyPr lIns="34289" rIns="34289" anchor="ctr"/>
          <a:lstStyle/>
          <a:p>
            <a:pPr>
              <a:defRPr>
                <a:solidFill>
                  <a:srgbClr val="FFFFFF"/>
                </a:solidFill>
              </a:defRPr>
            </a:pPr>
            <a:endParaRPr sz="1050">
              <a:latin typeface="Barlow" panose="020B0604020202020204" charset="0"/>
            </a:endParaRPr>
          </a:p>
        </p:txBody>
      </p:sp>
    </p:spTree>
    <p:extLst>
      <p:ext uri="{BB962C8B-B14F-4D97-AF65-F5344CB8AC3E}">
        <p14:creationId xmlns:p14="http://schemas.microsoft.com/office/powerpoint/2010/main" val="258041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6"/>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40</a:t>
            </a:fld>
            <a:endParaRPr/>
          </a:p>
        </p:txBody>
      </p:sp>
      <p:sp>
        <p:nvSpPr>
          <p:cNvPr id="365" name="Google Shape;365;p36"/>
          <p:cNvSpPr txBox="1">
            <a:spLocks noGrp="1"/>
          </p:cNvSpPr>
          <p:nvPr>
            <p:ph type="ctrTitle" idx="4294967295"/>
          </p:nvPr>
        </p:nvSpPr>
        <p:spPr>
          <a:xfrm>
            <a:off x="1504677" y="569850"/>
            <a:ext cx="72456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9600" dirty="0">
                <a:solidFill>
                  <a:srgbClr val="6A88B2"/>
                </a:solidFill>
              </a:rPr>
              <a:t>Merci !</a:t>
            </a:r>
            <a:endParaRPr sz="9600" dirty="0">
              <a:solidFill>
                <a:srgbClr val="6A88B2"/>
              </a:solidFill>
            </a:endParaRPr>
          </a:p>
        </p:txBody>
      </p:sp>
      <p:sp>
        <p:nvSpPr>
          <p:cNvPr id="366" name="Google Shape;366;p36"/>
          <p:cNvSpPr txBox="1">
            <a:spLocks noGrp="1"/>
          </p:cNvSpPr>
          <p:nvPr>
            <p:ph type="subTitle" idx="4294967295"/>
          </p:nvPr>
        </p:nvSpPr>
        <p:spPr>
          <a:xfrm>
            <a:off x="1557975" y="1777100"/>
            <a:ext cx="7192200" cy="1974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6BBDCD6-8697-4E51-A469-2E23A148E04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5</a:t>
            </a:fld>
            <a:endParaRPr lang="fr-FR" dirty="0"/>
          </a:p>
        </p:txBody>
      </p:sp>
      <p:sp>
        <p:nvSpPr>
          <p:cNvPr id="2" name="Titre 1">
            <a:extLst>
              <a:ext uri="{FF2B5EF4-FFF2-40B4-BE49-F238E27FC236}">
                <a16:creationId xmlns:a16="http://schemas.microsoft.com/office/drawing/2014/main" id="{39673C49-441C-403B-9F99-1789A3DAF90E}"/>
              </a:ext>
            </a:extLst>
          </p:cNvPr>
          <p:cNvSpPr>
            <a:spLocks noGrp="1"/>
          </p:cNvSpPr>
          <p:nvPr>
            <p:ph type="title" idx="4294967295"/>
          </p:nvPr>
        </p:nvSpPr>
        <p:spPr>
          <a:xfrm>
            <a:off x="2133057" y="320717"/>
            <a:ext cx="6047904" cy="806450"/>
          </a:xfrm>
        </p:spPr>
        <p:txBody>
          <a:bodyPr/>
          <a:lstStyle/>
          <a:p>
            <a:r>
              <a:rPr lang="fr-FR" b="0" dirty="0">
                <a:solidFill>
                  <a:srgbClr val="6A88B2"/>
                </a:solidFill>
              </a:rPr>
              <a:t>Synthèse de la Réforme de septembre 2018</a:t>
            </a:r>
          </a:p>
        </p:txBody>
      </p:sp>
      <p:graphicFrame>
        <p:nvGraphicFramePr>
          <p:cNvPr id="6" name="Espace réservé du contenu 3">
            <a:extLst>
              <a:ext uri="{FF2B5EF4-FFF2-40B4-BE49-F238E27FC236}">
                <a16:creationId xmlns:a16="http://schemas.microsoft.com/office/drawing/2014/main" id="{E4BDA6DC-D28C-4AC7-B814-05CE2E6F8081}"/>
              </a:ext>
            </a:extLst>
          </p:cNvPr>
          <p:cNvGraphicFramePr>
            <a:graphicFrameLocks noGrp="1"/>
          </p:cNvGraphicFramePr>
          <p:nvPr>
            <p:ph idx="4294967295"/>
            <p:extLst>
              <p:ext uri="{D42A27DB-BD31-4B8C-83A1-F6EECF244321}">
                <p14:modId xmlns:p14="http://schemas.microsoft.com/office/powerpoint/2010/main" val="1154270853"/>
              </p:ext>
            </p:extLst>
          </p:nvPr>
        </p:nvGraphicFramePr>
        <p:xfrm>
          <a:off x="0" y="1312863"/>
          <a:ext cx="9398000" cy="3700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2948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21DCD5-4BE4-49C6-86F2-A84228FC7839}"/>
              </a:ext>
            </a:extLst>
          </p:cNvPr>
          <p:cNvSpPr>
            <a:spLocks noGrp="1"/>
          </p:cNvSpPr>
          <p:nvPr>
            <p:ph type="title"/>
          </p:nvPr>
        </p:nvSpPr>
        <p:spPr/>
        <p:txBody>
          <a:bodyPr/>
          <a:lstStyle/>
          <a:p>
            <a:r>
              <a:rPr lang="fr-FR" dirty="0"/>
              <a:t>Focus sur les points clés de la Réforme</a:t>
            </a:r>
          </a:p>
        </p:txBody>
      </p:sp>
      <p:sp>
        <p:nvSpPr>
          <p:cNvPr id="4" name="Espace réservé du numéro de diapositive 3">
            <a:extLst>
              <a:ext uri="{FF2B5EF4-FFF2-40B4-BE49-F238E27FC236}">
                <a16:creationId xmlns:a16="http://schemas.microsoft.com/office/drawing/2014/main" id="{DBA9F8B0-188E-44EC-9CA4-9F1BCB8745D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6</a:t>
            </a:fld>
            <a:endParaRPr lang="fr-FR" dirty="0"/>
          </a:p>
        </p:txBody>
      </p:sp>
      <p:sp>
        <p:nvSpPr>
          <p:cNvPr id="5" name="ZoneTexte 4">
            <a:extLst>
              <a:ext uri="{FF2B5EF4-FFF2-40B4-BE49-F238E27FC236}">
                <a16:creationId xmlns:a16="http://schemas.microsoft.com/office/drawing/2014/main" id="{1CBCB4D0-09A2-4E42-91B7-2849F140E2C5}"/>
              </a:ext>
            </a:extLst>
          </p:cNvPr>
          <p:cNvSpPr txBox="1"/>
          <p:nvPr/>
        </p:nvSpPr>
        <p:spPr>
          <a:xfrm>
            <a:off x="2833213" y="3818097"/>
            <a:ext cx="4738253" cy="923330"/>
          </a:xfrm>
          <a:prstGeom prst="rect">
            <a:avLst/>
          </a:prstGeom>
          <a:noFill/>
        </p:spPr>
        <p:txBody>
          <a:bodyPr wrap="square" rtlCol="0">
            <a:spAutoFit/>
          </a:bodyPr>
          <a:lstStyle/>
          <a:p>
            <a:pPr algn="ctr"/>
            <a:r>
              <a:rPr lang="fr-FR" sz="1800" dirty="0">
                <a:solidFill>
                  <a:srgbClr val="434343"/>
                </a:solidFill>
                <a:latin typeface="Barlow"/>
                <a:sym typeface="Barlow"/>
              </a:rPr>
              <a:t>Repenser les dispositifs de formation et les actions qui doivent faire évoluer les personnes</a:t>
            </a:r>
          </a:p>
        </p:txBody>
      </p:sp>
      <p:graphicFrame>
        <p:nvGraphicFramePr>
          <p:cNvPr id="6" name="Diagramme 5">
            <a:extLst>
              <a:ext uri="{FF2B5EF4-FFF2-40B4-BE49-F238E27FC236}">
                <a16:creationId xmlns:a16="http://schemas.microsoft.com/office/drawing/2014/main" id="{2D03196F-1E12-4407-9109-B6E6EED22F77}"/>
              </a:ext>
            </a:extLst>
          </p:cNvPr>
          <p:cNvGraphicFramePr/>
          <p:nvPr/>
        </p:nvGraphicFramePr>
        <p:xfrm>
          <a:off x="2047032" y="276120"/>
          <a:ext cx="6310616" cy="4147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lèche : bas 6">
            <a:extLst>
              <a:ext uri="{FF2B5EF4-FFF2-40B4-BE49-F238E27FC236}">
                <a16:creationId xmlns:a16="http://schemas.microsoft.com/office/drawing/2014/main" id="{0700A384-058C-4489-AC14-3E7897668526}"/>
              </a:ext>
            </a:extLst>
          </p:cNvPr>
          <p:cNvSpPr/>
          <p:nvPr/>
        </p:nvSpPr>
        <p:spPr>
          <a:xfrm>
            <a:off x="4836160" y="3362960"/>
            <a:ext cx="843280" cy="455137"/>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725786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B78D9F-8700-42F5-93FF-445CDBD5C647}"/>
              </a:ext>
            </a:extLst>
          </p:cNvPr>
          <p:cNvSpPr>
            <a:spLocks noGrp="1"/>
          </p:cNvSpPr>
          <p:nvPr>
            <p:ph type="ctrTitle"/>
          </p:nvPr>
        </p:nvSpPr>
        <p:spPr/>
        <p:txBody>
          <a:bodyPr/>
          <a:lstStyle/>
          <a:p>
            <a:r>
              <a:rPr lang="fr-FR" dirty="0"/>
              <a:t>Les règles de gestion</a:t>
            </a:r>
          </a:p>
        </p:txBody>
      </p:sp>
      <p:sp>
        <p:nvSpPr>
          <p:cNvPr id="3" name="Sous-titre 2">
            <a:extLst>
              <a:ext uri="{FF2B5EF4-FFF2-40B4-BE49-F238E27FC236}">
                <a16:creationId xmlns:a16="http://schemas.microsoft.com/office/drawing/2014/main" id="{7B52090F-DED0-4EB3-8A8B-08E87064A15A}"/>
              </a:ext>
            </a:extLst>
          </p:cNvPr>
          <p:cNvSpPr>
            <a:spLocks noGrp="1"/>
          </p:cNvSpPr>
          <p:nvPr>
            <p:ph type="subTitle" idx="1"/>
          </p:nvPr>
        </p:nvSpPr>
        <p:spPr/>
        <p:txBody>
          <a:bodyPr/>
          <a:lstStyle/>
          <a:p>
            <a:r>
              <a:rPr lang="fr-FR" dirty="0"/>
              <a:t>2021</a:t>
            </a:r>
          </a:p>
        </p:txBody>
      </p:sp>
    </p:spTree>
    <p:extLst>
      <p:ext uri="{BB962C8B-B14F-4D97-AF65-F5344CB8AC3E}">
        <p14:creationId xmlns:p14="http://schemas.microsoft.com/office/powerpoint/2010/main" val="922846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315629-5335-4FE0-B95A-864AC9588CD9}"/>
              </a:ext>
            </a:extLst>
          </p:cNvPr>
          <p:cNvSpPr>
            <a:spLocks noGrp="1"/>
          </p:cNvSpPr>
          <p:nvPr>
            <p:ph type="title"/>
          </p:nvPr>
        </p:nvSpPr>
        <p:spPr/>
        <p:txBody>
          <a:bodyPr/>
          <a:lstStyle/>
          <a:p>
            <a:r>
              <a:rPr lang="fr-FR" dirty="0"/>
              <a:t>Règles de gestion AKT0</a:t>
            </a:r>
          </a:p>
        </p:txBody>
      </p:sp>
      <p:sp>
        <p:nvSpPr>
          <p:cNvPr id="6" name="Espace réservé du texte 5">
            <a:extLst>
              <a:ext uri="{FF2B5EF4-FFF2-40B4-BE49-F238E27FC236}">
                <a16:creationId xmlns:a16="http://schemas.microsoft.com/office/drawing/2014/main" id="{7F1C2240-F54C-4BE8-ACD4-C467A73ED986}"/>
              </a:ext>
            </a:extLst>
          </p:cNvPr>
          <p:cNvSpPr>
            <a:spLocks noGrp="1"/>
          </p:cNvSpPr>
          <p:nvPr>
            <p:ph type="body" idx="1"/>
          </p:nvPr>
        </p:nvSpPr>
        <p:spPr/>
        <p:txBody>
          <a:bodyPr/>
          <a:lstStyle/>
          <a:p>
            <a:r>
              <a:rPr lang="fr-FR" sz="2400" dirty="0"/>
              <a:t>Attente de la validation des Règles de gestion par le CA le 28 janvier 2021</a:t>
            </a:r>
          </a:p>
          <a:p>
            <a:r>
              <a:rPr lang="fr-FR" sz="2400" dirty="0"/>
              <a:t>Reconduite des règles 2020 sur 2021</a:t>
            </a:r>
          </a:p>
          <a:p>
            <a:r>
              <a:rPr lang="fr-FR" sz="2400" dirty="0"/>
              <a:t>Augmentation du forfait pour les CQP et création d’un forfait évaluation par bloc</a:t>
            </a:r>
          </a:p>
          <a:p>
            <a:r>
              <a:rPr lang="fr-FR" sz="2400" dirty="0">
                <a:hlinkClick r:id="rId3"/>
              </a:rPr>
              <a:t>https://www.opcalia.com/regle-de-prise-en-charge/regles-de-prise-en-charge-enseignement-prive</a:t>
            </a:r>
            <a:endParaRPr lang="fr-FR" sz="2400" dirty="0"/>
          </a:p>
          <a:p>
            <a:pPr marL="63500" indent="0">
              <a:buNone/>
            </a:pPr>
            <a:endParaRPr lang="fr-FR" sz="2400" dirty="0"/>
          </a:p>
        </p:txBody>
      </p:sp>
      <p:sp>
        <p:nvSpPr>
          <p:cNvPr id="3" name="Espace réservé du numéro de diapositive 2">
            <a:extLst>
              <a:ext uri="{FF2B5EF4-FFF2-40B4-BE49-F238E27FC236}">
                <a16:creationId xmlns:a16="http://schemas.microsoft.com/office/drawing/2014/main" id="{C212C166-980C-45BB-B2C8-31F62D947BC5}"/>
              </a:ext>
            </a:extLst>
          </p:cNvPr>
          <p:cNvSpPr>
            <a:spLocks noGrp="1"/>
          </p:cNvSpPr>
          <p:nvPr>
            <p:ph type="sldNum" idx="12"/>
          </p:nvPr>
        </p:nvSpPr>
        <p:spPr/>
        <p:txBody>
          <a:bodyPr/>
          <a:lstStyle/>
          <a:p>
            <a:pPr lvl="0"/>
            <a:fld id="{00000000-1234-1234-1234-123412341234}" type="slidenum">
              <a:rPr lang="fr-FR" smtClean="0"/>
              <a:pPr lvl="0"/>
              <a:t>8</a:t>
            </a:fld>
            <a:endParaRPr lang="fr-FR"/>
          </a:p>
        </p:txBody>
      </p:sp>
    </p:spTree>
    <p:extLst>
      <p:ext uri="{BB962C8B-B14F-4D97-AF65-F5344CB8AC3E}">
        <p14:creationId xmlns:p14="http://schemas.microsoft.com/office/powerpoint/2010/main" val="3220838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ctrTitle"/>
          </p:nvPr>
        </p:nvSpPr>
        <p:spPr>
          <a:xfrm>
            <a:off x="2935400" y="1846200"/>
            <a:ext cx="5814900" cy="910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CPF</a:t>
            </a:r>
            <a:endParaRPr dirty="0"/>
          </a:p>
        </p:txBody>
      </p:sp>
      <p:sp>
        <p:nvSpPr>
          <p:cNvPr id="117" name="Google Shape;117;p17"/>
          <p:cNvSpPr txBox="1">
            <a:spLocks noGrp="1"/>
          </p:cNvSpPr>
          <p:nvPr>
            <p:ph type="subTitle" idx="1"/>
          </p:nvPr>
        </p:nvSpPr>
        <p:spPr>
          <a:xfrm>
            <a:off x="2935400" y="2604625"/>
            <a:ext cx="5814900" cy="45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solidFill>
                  <a:srgbClr val="C8D2E1"/>
                </a:solidFill>
              </a:rPr>
              <a:t>Le Compte personnel de formation</a:t>
            </a:r>
            <a:endParaRPr dirty="0">
              <a:solidFill>
                <a:srgbClr val="C8D2E1"/>
              </a:solidFill>
            </a:endParaRPr>
          </a:p>
        </p:txBody>
      </p:sp>
    </p:spTree>
    <p:extLst>
      <p:ext uri="{BB962C8B-B14F-4D97-AF65-F5344CB8AC3E}">
        <p14:creationId xmlns:p14="http://schemas.microsoft.com/office/powerpoint/2010/main" val="143661040"/>
      </p:ext>
    </p:extLst>
  </p:cSld>
  <p:clrMapOvr>
    <a:masterClrMapping/>
  </p:clrMapOvr>
</p:sld>
</file>

<file path=ppt/theme/theme1.xml><?xml version="1.0" encoding="utf-8"?>
<a:theme xmlns:a="http://schemas.openxmlformats.org/drawingml/2006/main" name="Basse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89B7058438944B99316764CAF67EF1" ma:contentTypeVersion="10" ma:contentTypeDescription="Crée un document." ma:contentTypeScope="" ma:versionID="acbf101bbb973c620cf250ea997542ff">
  <xsd:schema xmlns:xsd="http://www.w3.org/2001/XMLSchema" xmlns:xs="http://www.w3.org/2001/XMLSchema" xmlns:p="http://schemas.microsoft.com/office/2006/metadata/properties" xmlns:ns2="bbe0dfdc-76ae-483b-bfe1-39bab7b2cf49" xmlns:ns3="a2a9cdf6-e8b7-420d-992e-4d1d5745f414" targetNamespace="http://schemas.microsoft.com/office/2006/metadata/properties" ma:root="true" ma:fieldsID="56211c5d221fc17cce94060b44596977" ns2:_="" ns3:_="">
    <xsd:import namespace="bbe0dfdc-76ae-483b-bfe1-39bab7b2cf49"/>
    <xsd:import namespace="a2a9cdf6-e8b7-420d-992e-4d1d5745f41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e0dfdc-76ae-483b-bfe1-39bab7b2cf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a9cdf6-e8b7-420d-992e-4d1d5745f414"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FD1D24-CE91-400A-B830-9BB7D4892363}">
  <ds:schemaRefs>
    <ds:schemaRef ds:uri="a2a9cdf6-e8b7-420d-992e-4d1d5745f414"/>
    <ds:schemaRef ds:uri="bbe0dfdc-76ae-483b-bfe1-39bab7b2cf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3C2A43-C678-47A0-A9CA-32313E37B51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2BCA552-2257-4A52-89C6-F20123EBA2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3207</Words>
  <Application>Microsoft Office PowerPoint</Application>
  <PresentationFormat>Affichage à l'écran (16:9)</PresentationFormat>
  <Paragraphs>293</Paragraphs>
  <Slides>40</Slides>
  <Notes>22</Notes>
  <HiddenSlides>1</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40</vt:i4>
      </vt:variant>
    </vt:vector>
  </HeadingPairs>
  <TitlesOfParts>
    <vt:vector size="51" baseType="lpstr">
      <vt:lpstr>Arial</vt:lpstr>
      <vt:lpstr>Helvetica Neue</vt:lpstr>
      <vt:lpstr>Barlow</vt:lpstr>
      <vt:lpstr>Arial Nova</vt:lpstr>
      <vt:lpstr>Wingdings</vt:lpstr>
      <vt:lpstr>HelveticaNeueLT Std Blk</vt:lpstr>
      <vt:lpstr>Calibri Light</vt:lpstr>
      <vt:lpstr>Calibri</vt:lpstr>
      <vt:lpstr>Fira Sans Medium</vt:lpstr>
      <vt:lpstr>Fira Sans</vt:lpstr>
      <vt:lpstr>Basset template</vt:lpstr>
      <vt:lpstr>Présentation PowerPoint</vt:lpstr>
      <vt:lpstr>Cadre législatif</vt:lpstr>
      <vt:lpstr>La loi « Liberté de choisir son avenir professionnel »  5 Septembre 2018</vt:lpstr>
      <vt:lpstr>Présentation PowerPoint</vt:lpstr>
      <vt:lpstr>Synthèse de la Réforme de septembre 2018</vt:lpstr>
      <vt:lpstr>Focus sur les points clés de la Réforme</vt:lpstr>
      <vt:lpstr>Les règles de gestion</vt:lpstr>
      <vt:lpstr>Règles de gestion AKT0</vt:lpstr>
      <vt:lpstr>CPF</vt:lpstr>
      <vt:lpstr>Compte Personnel de Formation </vt:lpstr>
      <vt:lpstr>Reporter ses heures DIF et CPF</vt:lpstr>
      <vt:lpstr>CPF est monétisé à partir du 1er janvier 2019</vt:lpstr>
      <vt:lpstr>CPF (les actions éligibles)</vt:lpstr>
      <vt:lpstr>Dispositifs de branche</vt:lpstr>
      <vt:lpstr>Les Actions collectives</vt:lpstr>
      <vt:lpstr>Présentation PowerPoint</vt:lpstr>
      <vt:lpstr>Actions collectives « cœur de métier »</vt:lpstr>
      <vt:lpstr>Actions en réseau</vt:lpstr>
      <vt:lpstr>Actions en réseau, quelques exemples 2019</vt:lpstr>
      <vt:lpstr>Les Actions en réseau : pièces à fournir</vt:lpstr>
      <vt:lpstr>Dispositifs légaux</vt:lpstr>
      <vt:lpstr>Bilan de compétences</vt:lpstr>
      <vt:lpstr>Accompagnement à la VAE  (Règle de prise en  charge)</vt:lpstr>
      <vt:lpstr>Conseil en évolution professionnelle (CEP)</vt:lpstr>
      <vt:lpstr>CPF de Projet de Transition Professionnelle (PTP)</vt:lpstr>
      <vt:lpstr>Pro-A</vt:lpstr>
      <vt:lpstr>Nouvelle définition de l’action de formation</vt:lpstr>
      <vt:lpstr>Les outils numériques de branche</vt:lpstr>
      <vt:lpstr>ISI RH</vt:lpstr>
      <vt:lpstr>Module gestion des compétences </vt:lpstr>
      <vt:lpstr>Consulter la cartographie en lien avec la bibliothèque des compétences </vt:lpstr>
      <vt:lpstr>Présentation PowerPoint</vt:lpstr>
      <vt:lpstr>Présentation PowerPoint</vt:lpstr>
      <vt:lpstr>Mon Isidoor</vt:lpstr>
      <vt:lpstr>Mon Isidoor</vt:lpstr>
      <vt:lpstr>L’entretien professionnel</vt:lpstr>
      <vt:lpstr>Présentation PowerPoint</vt:lpstr>
      <vt:lpstr>Entretien professionnel : les obligations de l’employeur</vt:lpstr>
      <vt:lpstr>Cet entretien comporte également des informations relatives à :</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cp:lastModifiedBy>Jean-René LE MEUR</cp:lastModifiedBy>
  <cp:revision>5</cp:revision>
  <dcterms:modified xsi:type="dcterms:W3CDTF">2021-01-25T17:04:05Z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0x0101002389B7058438944B99316764CAF67EF1</vt:lpwstr>
  </property>
</Properties>
</file>